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2" r:id="rId3"/>
    <p:sldMasterId id="2147483653" r:id="rId4"/>
  </p:sldMasterIdLst>
  <p:notesMasterIdLst>
    <p:notesMasterId r:id="rId27"/>
  </p:notesMasterIdLst>
  <p:sldIdLst>
    <p:sldId id="257" r:id="rId5"/>
    <p:sldId id="258" r:id="rId6"/>
    <p:sldId id="259" r:id="rId7"/>
    <p:sldId id="260" r:id="rId8"/>
    <p:sldId id="261" r:id="rId9"/>
    <p:sldId id="289" r:id="rId10"/>
    <p:sldId id="286" r:id="rId11"/>
    <p:sldId id="287" r:id="rId12"/>
    <p:sldId id="264" r:id="rId13"/>
    <p:sldId id="265" r:id="rId14"/>
    <p:sldId id="266" r:id="rId15"/>
    <p:sldId id="268" r:id="rId16"/>
    <p:sldId id="281" r:id="rId17"/>
    <p:sldId id="288" r:id="rId18"/>
    <p:sldId id="290" r:id="rId19"/>
    <p:sldId id="291" r:id="rId20"/>
    <p:sldId id="292" r:id="rId21"/>
    <p:sldId id="293" r:id="rId22"/>
    <p:sldId id="294" r:id="rId23"/>
    <p:sldId id="296" r:id="rId24"/>
    <p:sldId id="276" r:id="rId25"/>
    <p:sldId id="277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52CF7F-DD0F-436D-B106-E4F2EECC20C1}">
          <p14:sldIdLst>
            <p14:sldId id="257"/>
            <p14:sldId id="258"/>
            <p14:sldId id="259"/>
            <p14:sldId id="260"/>
            <p14:sldId id="261"/>
            <p14:sldId id="289"/>
            <p14:sldId id="286"/>
            <p14:sldId id="287"/>
            <p14:sldId id="264"/>
            <p14:sldId id="265"/>
            <p14:sldId id="266"/>
            <p14:sldId id="268"/>
            <p14:sldId id="281"/>
            <p14:sldId id="288"/>
            <p14:sldId id="290"/>
            <p14:sldId id="291"/>
            <p14:sldId id="292"/>
            <p14:sldId id="293"/>
            <p14:sldId id="294"/>
            <p14:sldId id="296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CFC095"/>
    <a:srgbClr val="D6C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3842" autoAdjust="0"/>
  </p:normalViewPr>
  <p:slideViewPr>
    <p:cSldViewPr>
      <p:cViewPr varScale="1">
        <p:scale>
          <a:sx n="86" d="100"/>
          <a:sy n="86" d="100"/>
        </p:scale>
        <p:origin x="398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2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50027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50028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50029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50030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50031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8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https://pixabay.com/en/computer-keyboard-apple-laptop-2563737/</a:t>
            </a:r>
          </a:p>
        </p:txBody>
      </p:sp>
      <p:sp>
        <p:nvSpPr>
          <p:cNvPr id="1048589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https://pixabay.com/en/architecture-building-business-2179108/</a:t>
            </a:r>
          </a:p>
        </p:txBody>
      </p:sp>
      <p:sp>
        <p:nvSpPr>
          <p:cNvPr id="104865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65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https://pixabay.com/en/coding-programming-working-macbook-924920/</a:t>
            </a:r>
          </a:p>
        </p:txBody>
      </p:sp>
      <p:sp>
        <p:nvSpPr>
          <p:cNvPr id="10496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7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67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https://pixabay.com/en/coding-programming-working-macbook-924920/</a:t>
            </a:r>
          </a:p>
        </p:txBody>
      </p:sp>
      <p:sp>
        <p:nvSpPr>
          <p:cNvPr id="104967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bg1"/>
            </a:gs>
            <a:gs pos="81000">
              <a:srgbClr val="EEEEEE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77" name="Title 1"/>
          <p:cNvSpPr>
            <a:spLocks noGrp="1"/>
          </p:cNvSpPr>
          <p:nvPr>
            <p:ph type="ctrTitle" hasCustomPrompt="1"/>
          </p:nvPr>
        </p:nvSpPr>
        <p:spPr>
          <a:xfrm>
            <a:off x="627448" y="3043730"/>
            <a:ext cx="5471438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49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t>‹#›</a:t>
            </a:fld>
            <a:endParaRPr lang="en-US"/>
          </a:p>
        </p:txBody>
      </p:sp>
      <p:sp>
        <p:nvSpPr>
          <p:cNvPr id="1049681" name="Content Placeholder 6"/>
          <p:cNvSpPr>
            <a:spLocks noGrp="1"/>
          </p:cNvSpPr>
          <p:nvPr>
            <p:ph sz="quarter" idx="13"/>
          </p:nvPr>
        </p:nvSpPr>
        <p:spPr>
          <a:xfrm>
            <a:off x="614137" y="5357596"/>
            <a:ext cx="5480275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60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961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9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9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9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50000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50001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500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500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500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966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967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969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9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9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5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3145728" name="Straight Connector 6"/>
          <p:cNvCxnSpPr>
            <a:cxnSpLocks/>
          </p:cNvCxnSpPr>
          <p:nvPr userDrawn="1"/>
        </p:nvCxnSpPr>
        <p:spPr>
          <a:xfrm>
            <a:off x="765820" y="985922"/>
            <a:ext cx="86409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8654" name="Diamond 12"/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6" name="Group 33"/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3145729" name="Straight Connector 34"/>
            <p:cNvCxnSpPr>
              <a:cxnSpLocks/>
            </p:cNvCxnSpPr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Straight Connector 35"/>
            <p:cNvCxnSpPr>
              <a:cxnSpLocks/>
            </p:cNvCxnSpPr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8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sp>
        <p:nvSpPr>
          <p:cNvPr id="104998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9990" name="Diamond 12"/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93" name="Group 33"/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3145750" name="Straight Connector 34"/>
            <p:cNvCxnSpPr>
              <a:cxnSpLocks/>
            </p:cNvCxnSpPr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1" name="Straight Connector 35"/>
            <p:cNvCxnSpPr>
              <a:cxnSpLocks/>
            </p:cNvCxnSpPr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2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500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3145752" name="Straight Connector 6"/>
          <p:cNvCxnSpPr>
            <a:cxnSpLocks/>
          </p:cNvCxnSpPr>
          <p:nvPr userDrawn="1"/>
        </p:nvCxnSpPr>
        <p:spPr>
          <a:xfrm>
            <a:off x="765820" y="985922"/>
            <a:ext cx="86409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0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02" name="Group 11"/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3145753" name="Straight Connector 9"/>
            <p:cNvCxnSpPr>
              <a:cxnSpLocks/>
            </p:cNvCxnSpPr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4" name="Straight Connector 10"/>
            <p:cNvCxnSpPr>
              <a:cxnSpLocks/>
            </p:cNvCxnSpPr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0024" name="Diamond 12"/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0025" name="Picture Placeholder 32"/>
          <p:cNvSpPr>
            <a:spLocks noGrp="1"/>
          </p:cNvSpPr>
          <p:nvPr>
            <p:ph type="pic" sz="quarter" idx="14"/>
          </p:nvPr>
        </p:nvSpPr>
        <p:spPr>
          <a:xfrm>
            <a:off x="1069997" y="1699355"/>
            <a:ext cx="4064282" cy="3870274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Picture Placeholder 32"/>
          <p:cNvSpPr>
            <a:spLocks noGrp="1"/>
          </p:cNvSpPr>
          <p:nvPr>
            <p:ph type="pic" sz="quarter" idx="14"/>
          </p:nvPr>
        </p:nvSpPr>
        <p:spPr>
          <a:xfrm>
            <a:off x="5266865" y="252248"/>
            <a:ext cx="6671992" cy="6353504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04858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8583" name="Diamond 14"/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7999"/>
          </a:xfrm>
        </p:spPr>
        <p:txBody>
          <a:bodyPr anchor="ctr"/>
          <a:lstStyle>
            <a:lvl1pPr marL="0" indent="0" algn="ctr">
              <a:buFontTx/>
              <a:buNone/>
            </a:lvl1pPr>
          </a:lstStyle>
          <a:p>
            <a:endParaRPr lang="en-IN" dirty="0"/>
          </a:p>
        </p:txBody>
      </p:sp>
      <p:sp>
        <p:nvSpPr>
          <p:cNvPr id="104864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909836" y="3789040"/>
            <a:ext cx="6268995" cy="1007567"/>
          </a:xfrm>
        </p:spPr>
        <p:txBody>
          <a:bodyPr anchor="b">
            <a:noAutofit/>
          </a:bodyPr>
          <a:lstStyle>
            <a:lvl1pPr marL="0" indent="0" algn="l">
              <a:buNone/>
              <a:defRPr sz="6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04864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909638" y="4797177"/>
            <a:ext cx="6264275" cy="1368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</a:lvl2pPr>
            <a:lvl3pPr marL="1218986" indent="0">
              <a:buFontTx/>
              <a:buNone/>
            </a:lvl3pPr>
            <a:lvl4pPr marL="1828480" indent="0">
              <a:buFontTx/>
              <a:buNone/>
            </a:lvl4pPr>
            <a:lvl5pPr marL="2437973" indent="0">
              <a:buFontTx/>
              <a:buNone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7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98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98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98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870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0">
              <a:schemeClr val="bg1"/>
            </a:gs>
            <a:gs pos="81000">
              <a:srgbClr val="EEEEEE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98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98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9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99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99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  <p:sp>
        <p:nvSpPr>
          <p:cNvPr id="104999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411" y="0"/>
            <a:ext cx="6111195" cy="6860105"/>
          </a:xfrm>
          <a:custGeom>
            <a:avLst/>
            <a:gdLst>
              <a:gd name="connsiteX0" fmla="*/ 0 w 9535674"/>
              <a:gd name="connsiteY0" fmla="*/ 4767837 h 9535674"/>
              <a:gd name="connsiteX1" fmla="*/ 4767837 w 9535674"/>
              <a:gd name="connsiteY1" fmla="*/ 0 h 9535674"/>
              <a:gd name="connsiteX2" fmla="*/ 9535674 w 9535674"/>
              <a:gd name="connsiteY2" fmla="*/ 4767837 h 9535674"/>
              <a:gd name="connsiteX3" fmla="*/ 4767837 w 9535674"/>
              <a:gd name="connsiteY3" fmla="*/ 9535674 h 9535674"/>
              <a:gd name="connsiteX4" fmla="*/ 0 w 9535674"/>
              <a:gd name="connsiteY4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9535674 w 9535674"/>
              <a:gd name="connsiteY3" fmla="*/ 4767837 h 9535674"/>
              <a:gd name="connsiteX4" fmla="*/ 4767837 w 9535674"/>
              <a:gd name="connsiteY4" fmla="*/ 9535674 h 9535674"/>
              <a:gd name="connsiteX5" fmla="*/ 0 w 9535674"/>
              <a:gd name="connsiteY5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6111195 w 9535674"/>
              <a:gd name="connsiteY3" fmla="*/ 1338837 h 9535674"/>
              <a:gd name="connsiteX4" fmla="*/ 9535674 w 9535674"/>
              <a:gd name="connsiteY4" fmla="*/ 4767837 h 9535674"/>
              <a:gd name="connsiteX5" fmla="*/ 4767837 w 9535674"/>
              <a:gd name="connsiteY5" fmla="*/ 9535674 h 9535674"/>
              <a:gd name="connsiteX6" fmla="*/ 0 w 9535674"/>
              <a:gd name="connsiteY6" fmla="*/ 4767837 h 9535674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0 w 9535674"/>
              <a:gd name="connsiteY5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3444699 w 9535674"/>
              <a:gd name="connsiteY5" fmla="*/ 6874933 h 8196837"/>
              <a:gd name="connsiteX6" fmla="*/ 0 w 9535674"/>
              <a:gd name="connsiteY6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6108877 w 9535674"/>
              <a:gd name="connsiteY4" fmla="*/ 6852356 h 8196837"/>
              <a:gd name="connsiteX5" fmla="*/ 4767837 w 9535674"/>
              <a:gd name="connsiteY5" fmla="*/ 8196837 h 8196837"/>
              <a:gd name="connsiteX6" fmla="*/ 3444699 w 9535674"/>
              <a:gd name="connsiteY6" fmla="*/ 6874933 h 8196837"/>
              <a:gd name="connsiteX7" fmla="*/ 0 w 9535674"/>
              <a:gd name="connsiteY7" fmla="*/ 3429000 h 8196837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108877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7588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86222"/>
              <a:gd name="connsiteX1" fmla="*/ 3425145 w 9535674"/>
              <a:gd name="connsiteY1" fmla="*/ 0 h 6886222"/>
              <a:gd name="connsiteX2" fmla="*/ 6111195 w 9535674"/>
              <a:gd name="connsiteY2" fmla="*/ 0 h 6886222"/>
              <a:gd name="connsiteX3" fmla="*/ 9535674 w 9535674"/>
              <a:gd name="connsiteY3" fmla="*/ 3429000 h 6886222"/>
              <a:gd name="connsiteX4" fmla="*/ 6063721 w 9535674"/>
              <a:gd name="connsiteY4" fmla="*/ 6886222 h 6886222"/>
              <a:gd name="connsiteX5" fmla="*/ 3444699 w 9535674"/>
              <a:gd name="connsiteY5" fmla="*/ 6874933 h 6886222"/>
              <a:gd name="connsiteX6" fmla="*/ 0 w 9535674"/>
              <a:gd name="connsiteY6" fmla="*/ 3429000 h 6886222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61250 w 9535674"/>
              <a:gd name="connsiteY4" fmla="*/ 6861508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5849 w 9535674"/>
              <a:gd name="connsiteY4" fmla="*/ 6854094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60105"/>
              <a:gd name="connsiteX1" fmla="*/ 3425145 w 9535674"/>
              <a:gd name="connsiteY1" fmla="*/ 0 h 6860105"/>
              <a:gd name="connsiteX2" fmla="*/ 6111195 w 9535674"/>
              <a:gd name="connsiteY2" fmla="*/ 0 h 6860105"/>
              <a:gd name="connsiteX3" fmla="*/ 9535674 w 9535674"/>
              <a:gd name="connsiteY3" fmla="*/ 3429000 h 6860105"/>
              <a:gd name="connsiteX4" fmla="*/ 6095849 w 9535674"/>
              <a:gd name="connsiteY4" fmla="*/ 6854094 h 6860105"/>
              <a:gd name="connsiteX5" fmla="*/ 3442228 w 9535674"/>
              <a:gd name="connsiteY5" fmla="*/ 6860105 h 6860105"/>
              <a:gd name="connsiteX6" fmla="*/ 0 w 9535674"/>
              <a:gd name="connsiteY6" fmla="*/ 3429000 h 6860105"/>
              <a:gd name="connsiteX0" fmla="*/ 0 w 6111195"/>
              <a:gd name="connsiteY0" fmla="*/ 3429000 h 6860105"/>
              <a:gd name="connsiteX1" fmla="*/ 3425145 w 6111195"/>
              <a:gd name="connsiteY1" fmla="*/ 0 h 6860105"/>
              <a:gd name="connsiteX2" fmla="*/ 6111195 w 6111195"/>
              <a:gd name="connsiteY2" fmla="*/ 0 h 6860105"/>
              <a:gd name="connsiteX3" fmla="*/ 6095849 w 6111195"/>
              <a:gd name="connsiteY3" fmla="*/ 6854094 h 6860105"/>
              <a:gd name="connsiteX4" fmla="*/ 3442228 w 6111195"/>
              <a:gd name="connsiteY4" fmla="*/ 6860105 h 6860105"/>
              <a:gd name="connsiteX5" fmla="*/ 0 w 6111195"/>
              <a:gd name="connsiteY5" fmla="*/ 3429000 h 686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1195" h="6860105">
                <a:moveTo>
                  <a:pt x="0" y="3429000"/>
                </a:moveTo>
                <a:lnTo>
                  <a:pt x="3425145" y="0"/>
                </a:lnTo>
                <a:lnTo>
                  <a:pt x="6111195" y="0"/>
                </a:lnTo>
                <a:cubicBezTo>
                  <a:pt x="6106080" y="2284698"/>
                  <a:pt x="6100964" y="4569396"/>
                  <a:pt x="6095849" y="6854094"/>
                </a:cubicBezTo>
                <a:lnTo>
                  <a:pt x="3442228" y="6860105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</a:lvl1pPr>
          </a:lstStyle>
          <a:p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bg>
      <p:bgPr>
        <a:gradFill>
          <a:gsLst>
            <a:gs pos="5000">
              <a:schemeClr val="accent4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51" name="Diamond 12"/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995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995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3145747" name="Straight Connector 6"/>
          <p:cNvCxnSpPr>
            <a:cxnSpLocks/>
          </p:cNvCxnSpPr>
          <p:nvPr userDrawn="1"/>
        </p:nvCxnSpPr>
        <p:spPr>
          <a:xfrm>
            <a:off x="765820" y="985922"/>
            <a:ext cx="86409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95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85" name="Group 11"/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3145748" name="Straight Connector 9"/>
            <p:cNvCxnSpPr>
              <a:cxnSpLocks/>
            </p:cNvCxnSpPr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9" name="Straight Connector 10"/>
            <p:cNvCxnSpPr>
              <a:cxnSpLocks/>
            </p:cNvCxnSpPr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bg>
      <p:bgPr>
        <a:gradFill>
          <a:gsLst>
            <a:gs pos="5000">
              <a:schemeClr val="accent3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15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50016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5001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001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5001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500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73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974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1049975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97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97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97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5001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500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500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500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83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98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9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9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91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104999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99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99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38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739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7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7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7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1"/>
            </a:gs>
            <a:gs pos="81000">
              <a:srgbClr val="EEEEEE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17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9818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981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7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7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7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7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17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718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97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7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7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728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729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73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73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73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93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694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9695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69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9697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69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69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70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70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70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7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866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1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702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70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970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70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70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11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712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10497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971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71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7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72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7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7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7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8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68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6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6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6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1"/>
            </a:gs>
            <a:gs pos="81000">
              <a:srgbClr val="EEEEEE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8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88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4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5"/>
            <a:ext cx="5930678" cy="711081"/>
          </a:xfrm>
        </p:spPr>
        <p:txBody>
          <a:bodyPr>
            <a:normAutofit/>
          </a:bodyPr>
          <a:lstStyle>
            <a:lvl1pPr algn="ctr">
              <a:defRPr sz="3599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104968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68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6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74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875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87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7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8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8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63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864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98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69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70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7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7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7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33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34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9835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3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9837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3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3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4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859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51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852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5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98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57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858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104985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986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6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1"/>
            </a:gs>
            <a:gs pos="81000">
              <a:srgbClr val="EEEEEE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2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2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2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4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41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4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25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5"/>
            <a:ext cx="5930678" cy="711081"/>
          </a:xfrm>
        </p:spPr>
        <p:txBody>
          <a:bodyPr>
            <a:normAutofit/>
          </a:bodyPr>
          <a:lstStyle>
            <a:lvl1pPr algn="ctr">
              <a:defRPr sz="3599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104982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82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82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</p:spPr>
        <p:txBody>
          <a:bodyPr anchor="ctr"/>
          <a:lstStyle>
            <a:lvl1pPr marL="0" indent="0" algn="ctr">
              <a:buFontTx/>
              <a:buNone/>
            </a:lvl1pPr>
          </a:lstStyle>
          <a:p>
            <a:endParaRPr lang="en-IN"/>
          </a:p>
        </p:txBody>
      </p:sp>
      <p:sp>
        <p:nvSpPr>
          <p:cNvPr id="1048794" name="Title 1"/>
          <p:cNvSpPr>
            <a:spLocks noGrp="1"/>
          </p:cNvSpPr>
          <p:nvPr>
            <p:ph type="ctrTitle"/>
          </p:nvPr>
        </p:nvSpPr>
        <p:spPr>
          <a:xfrm>
            <a:off x="914162" y="4194720"/>
            <a:ext cx="10360501" cy="610820"/>
          </a:xfrm>
        </p:spPr>
        <p:txBody>
          <a:bodyPr>
            <a:noAutofit/>
          </a:bodyPr>
          <a:lstStyle>
            <a:lvl1pPr algn="ctr">
              <a:defRPr lang="en-US" sz="66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795" name="Subtitle 2"/>
          <p:cNvSpPr>
            <a:spLocks noGrp="1"/>
          </p:cNvSpPr>
          <p:nvPr>
            <p:ph type="subTitle" idx="1"/>
          </p:nvPr>
        </p:nvSpPr>
        <p:spPr>
          <a:xfrm>
            <a:off x="902435" y="4752792"/>
            <a:ext cx="10383954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87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87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0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</p:spPr>
        <p:txBody>
          <a:bodyPr anchor="ctr"/>
          <a:lstStyle>
            <a:lvl1pPr marL="0" indent="0" algn="ctr">
              <a:buFontTx/>
              <a:buNone/>
            </a:lvl1pPr>
          </a:lstStyle>
          <a:p>
            <a:endParaRPr lang="en-IN"/>
          </a:p>
        </p:txBody>
      </p:sp>
      <p:sp>
        <p:nvSpPr>
          <p:cNvPr id="1048794" name="Title 1"/>
          <p:cNvSpPr>
            <a:spLocks noGrp="1"/>
          </p:cNvSpPr>
          <p:nvPr>
            <p:ph type="ctrTitle"/>
          </p:nvPr>
        </p:nvSpPr>
        <p:spPr>
          <a:xfrm>
            <a:off x="914162" y="4194720"/>
            <a:ext cx="10360501" cy="610820"/>
          </a:xfrm>
        </p:spPr>
        <p:txBody>
          <a:bodyPr>
            <a:noAutofit/>
          </a:bodyPr>
          <a:lstStyle>
            <a:lvl1pPr algn="ctr">
              <a:defRPr lang="en-US" sz="66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795" name="Subtitle 2"/>
          <p:cNvSpPr>
            <a:spLocks noGrp="1"/>
          </p:cNvSpPr>
          <p:nvPr>
            <p:ph type="subTitle" idx="1"/>
          </p:nvPr>
        </p:nvSpPr>
        <p:spPr>
          <a:xfrm>
            <a:off x="902435" y="4752792"/>
            <a:ext cx="10383954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87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87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55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956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9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99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9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500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500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500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500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81000">
              <a:srgbClr val="EEEEEE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806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07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880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80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33" r:id="rId6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60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1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1513E-E92D-477E-8DB8-C3D9AC39830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866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6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C08E2-55B3-42B0-A135-F6E902AA6FB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1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2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04B04-34FE-424D-897F-C7AC693A86E9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4859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9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07008-51EF-42DC-9AEF-8B4B66BE6E3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Placehold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256212" y="252248"/>
            <a:ext cx="6682645" cy="6353504"/>
          </a:xfrm>
        </p:spPr>
      </p:pic>
      <p:sp>
        <p:nvSpPr>
          <p:cNvPr id="1048584" name="TextBox 16"/>
          <p:cNvSpPr txBox="1"/>
          <p:nvPr/>
        </p:nvSpPr>
        <p:spPr>
          <a:xfrm>
            <a:off x="303212" y="252248"/>
            <a:ext cx="6324600" cy="14330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sz="3600" b="1" dirty="0">
                <a:solidFill>
                  <a:srgbClr val="9C319F"/>
                </a:solidFill>
              </a:rPr>
              <a:t>IDENTIFY HEIGHT WEIGHT AND BMI OF AN IMAGE WITH THE HELP OF MACHINE LEARNING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9C319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8585" name="TextBox 17"/>
          <p:cNvSpPr txBox="1"/>
          <p:nvPr/>
        </p:nvSpPr>
        <p:spPr>
          <a:xfrm>
            <a:off x="455612" y="2701838"/>
            <a:ext cx="3881459" cy="235974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800" b="1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GROUP MEMBERS NAME</a:t>
            </a:r>
          </a:p>
          <a:p>
            <a:pPr marL="342900" marR="0" lvl="0" indent="-34290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NAILA HASHMI (16)</a:t>
            </a:r>
          </a:p>
          <a:p>
            <a:pPr marL="342900" marR="0" lvl="0" indent="-34290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JYOTI </a:t>
            </a:r>
            <a:r>
              <a:rPr lang="en-US" sz="1800" kern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SHANKAR KAWAR (25)</a:t>
            </a:r>
            <a:endParaRPr lang="en-US" sz="1800" kern="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SHWETA SHANKAR KAWAR (26)</a:t>
            </a:r>
            <a:endParaRPr lang="en-US" sz="1800" kern="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0" lvl="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0" lvl="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800" b="1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PROJECT GUIDE</a:t>
            </a:r>
          </a:p>
          <a:p>
            <a:pPr marR="0" lvl="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        </a:t>
            </a:r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PROF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. SARITA KHEDIKAR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048586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6E69268-9C8B-4EBF-A9EE-DC5DC2D48DC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9" r="129"/>
          <a:stretch>
            <a:fillRect/>
          </a:stretch>
        </p:blipFill>
        <p:spPr/>
      </p:pic>
      <p:sp>
        <p:nvSpPr>
          <p:cNvPr id="1048799" name="Rectangle 10"/>
          <p:cNvSpPr/>
          <p:nvPr/>
        </p:nvSpPr>
        <p:spPr>
          <a:xfrm>
            <a:off x="-53616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8800" name="Title 2"/>
          <p:cNvSpPr>
            <a:spLocks noGrp="1"/>
          </p:cNvSpPr>
          <p:nvPr>
            <p:ph type="ctrTitle"/>
          </p:nvPr>
        </p:nvSpPr>
        <p:spPr>
          <a:xfrm>
            <a:off x="1774708" y="195613"/>
            <a:ext cx="10360501" cy="1344084"/>
          </a:xfrm>
        </p:spPr>
        <p:txBody>
          <a:bodyPr anchor="b">
            <a:noAutofit/>
          </a:bodyPr>
          <a:lstStyle/>
          <a:p>
            <a:pPr algn="l"/>
            <a:r>
              <a:rPr lang="en-IN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</a:t>
            </a:r>
            <a:r>
              <a:rPr lang="en-IN" sz="4400" dirty="0">
                <a:solidFill>
                  <a:schemeClr val="bg1"/>
                </a:solidFill>
              </a:rPr>
              <a:t>ric to check the goodness of fit</a:t>
            </a:r>
            <a:endParaRPr lang="en-IN" sz="4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801" name="Subtitle 3"/>
          <p:cNvSpPr>
            <a:spLocks noGrp="1"/>
          </p:cNvSpPr>
          <p:nvPr>
            <p:ph type="subTitle" idx="1"/>
          </p:nvPr>
        </p:nvSpPr>
        <p:spPr>
          <a:xfrm>
            <a:off x="1895835" y="1539696"/>
            <a:ext cx="10383954" cy="2727503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pc="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used this statistical technique to see how well the actual data points fit into machine learning models</a:t>
            </a:r>
            <a:r>
              <a:rPr lang="en-IN" spc="500" dirty="0">
                <a:solidFill>
                  <a:schemeClr val="bg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pc="500" dirty="0">
                <a:solidFill>
                  <a:schemeClr val="bg1"/>
                </a:solidFill>
              </a:rPr>
              <a:t>It summarizes the process between actual observed data points and expected data points in context to a statistical or machine learning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b="1" spc="500" dirty="0">
                <a:solidFill>
                  <a:schemeClr val="bg1"/>
                </a:solidFill>
              </a:rPr>
              <a:t>We have compared few regression model and select one with better score.	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pc="500" dirty="0">
                <a:solidFill>
                  <a:schemeClr val="bg1"/>
                </a:solidFill>
              </a:rPr>
              <a:t>Linear regression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pc="500" dirty="0">
                <a:solidFill>
                  <a:schemeClr val="bg1"/>
                </a:solidFill>
              </a:rPr>
              <a:t>Ridge regression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pc="500" dirty="0">
                <a:solidFill>
                  <a:schemeClr val="bg1"/>
                </a:solidFill>
              </a:rPr>
              <a:t>Random Forest Regression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pc="500" dirty="0">
                <a:solidFill>
                  <a:schemeClr val="bg1"/>
                </a:solidFill>
              </a:rPr>
              <a:t>Kernel Ridge Regression</a:t>
            </a:r>
          </a:p>
        </p:txBody>
      </p:sp>
      <p:grpSp>
        <p:nvGrpSpPr>
          <p:cNvPr id="132" name="Group 25"/>
          <p:cNvGrpSpPr/>
          <p:nvPr/>
        </p:nvGrpSpPr>
        <p:grpSpPr>
          <a:xfrm>
            <a:off x="608012" y="545867"/>
            <a:ext cx="991998" cy="993829"/>
            <a:chOff x="-13361988" y="-4465638"/>
            <a:chExt cx="12906375" cy="12930188"/>
          </a:xfrm>
          <a:solidFill>
            <a:schemeClr val="bg1"/>
          </a:solidFill>
        </p:grpSpPr>
        <p:sp>
          <p:nvSpPr>
            <p:cNvPr id="1048802" name="Freeform 5"/>
            <p:cNvSpPr>
              <a:spLocks noEditPoints="1"/>
            </p:cNvSpPr>
            <p:nvPr/>
          </p:nvSpPr>
          <p:spPr bwMode="auto">
            <a:xfrm>
              <a:off x="-10993438" y="-4465638"/>
              <a:ext cx="10537825" cy="9101138"/>
            </a:xfrm>
            <a:custGeom>
              <a:avLst/>
              <a:gdLst>
                <a:gd name="T0" fmla="*/ 3396 w 4899"/>
                <a:gd name="T1" fmla="*/ 2939 h 4242"/>
                <a:gd name="T2" fmla="*/ 3778 w 4899"/>
                <a:gd name="T3" fmla="*/ 2739 h 4242"/>
                <a:gd name="T4" fmla="*/ 3778 w 4899"/>
                <a:gd name="T5" fmla="*/ 2563 h 4242"/>
                <a:gd name="T6" fmla="*/ 3396 w 4899"/>
                <a:gd name="T7" fmla="*/ 2363 h 4242"/>
                <a:gd name="T8" fmla="*/ 3922 w 4899"/>
                <a:gd name="T9" fmla="*/ 2255 h 4242"/>
                <a:gd name="T10" fmla="*/ 4623 w 4899"/>
                <a:gd name="T11" fmla="*/ 1706 h 4242"/>
                <a:gd name="T12" fmla="*/ 4899 w 4899"/>
                <a:gd name="T13" fmla="*/ 1430 h 4242"/>
                <a:gd name="T14" fmla="*/ 4623 w 4899"/>
                <a:gd name="T15" fmla="*/ 1154 h 4242"/>
                <a:gd name="T16" fmla="*/ 4347 w 4899"/>
                <a:gd name="T17" fmla="*/ 1430 h 4242"/>
                <a:gd name="T18" fmla="*/ 3798 w 4899"/>
                <a:gd name="T19" fmla="*/ 2131 h 4242"/>
                <a:gd name="T20" fmla="*/ 3396 w 4899"/>
                <a:gd name="T21" fmla="*/ 2188 h 4242"/>
                <a:gd name="T22" fmla="*/ 2932 w 4899"/>
                <a:gd name="T23" fmla="*/ 1530 h 4242"/>
                <a:gd name="T24" fmla="*/ 2738 w 4899"/>
                <a:gd name="T25" fmla="*/ 752 h 4242"/>
                <a:gd name="T26" fmla="*/ 2651 w 4899"/>
                <a:gd name="T27" fmla="*/ 215 h 4242"/>
                <a:gd name="T28" fmla="*/ 2563 w 4899"/>
                <a:gd name="T29" fmla="*/ 752 h 4242"/>
                <a:gd name="T30" fmla="*/ 2363 w 4899"/>
                <a:gd name="T31" fmla="*/ 1530 h 4242"/>
                <a:gd name="T32" fmla="*/ 2275 w 4899"/>
                <a:gd name="T33" fmla="*/ 1060 h 4242"/>
                <a:gd name="T34" fmla="*/ 2187 w 4899"/>
                <a:gd name="T35" fmla="*/ 1530 h 4242"/>
                <a:gd name="T36" fmla="*/ 1987 w 4899"/>
                <a:gd name="T37" fmla="*/ 115 h 4242"/>
                <a:gd name="T38" fmla="*/ 1811 w 4899"/>
                <a:gd name="T39" fmla="*/ 115 h 4242"/>
                <a:gd name="T40" fmla="*/ 1611 w 4899"/>
                <a:gd name="T41" fmla="*/ 1530 h 4242"/>
                <a:gd name="T42" fmla="*/ 1523 w 4899"/>
                <a:gd name="T43" fmla="*/ 1060 h 4242"/>
                <a:gd name="T44" fmla="*/ 1435 w 4899"/>
                <a:gd name="T45" fmla="*/ 1530 h 4242"/>
                <a:gd name="T46" fmla="*/ 1235 w 4899"/>
                <a:gd name="T47" fmla="*/ 1265 h 4242"/>
                <a:gd name="T48" fmla="*/ 549 w 4899"/>
                <a:gd name="T49" fmla="*/ 425 h 4242"/>
                <a:gd name="T50" fmla="*/ 107 w 4899"/>
                <a:gd name="T51" fmla="*/ 108 h 4242"/>
                <a:gd name="T52" fmla="*/ 302 w 4899"/>
                <a:gd name="T53" fmla="*/ 578 h 4242"/>
                <a:gd name="T54" fmla="*/ 1003 w 4899"/>
                <a:gd name="T55" fmla="*/ 1128 h 4242"/>
                <a:gd name="T56" fmla="*/ 1060 w 4899"/>
                <a:gd name="T57" fmla="*/ 1530 h 4242"/>
                <a:gd name="T58" fmla="*/ 750 w 4899"/>
                <a:gd name="T59" fmla="*/ 1545 h 4242"/>
                <a:gd name="T60" fmla="*/ 794 w 4899"/>
                <a:gd name="T61" fmla="*/ 1715 h 4242"/>
                <a:gd name="T62" fmla="*/ 2932 w 4899"/>
                <a:gd name="T63" fmla="*/ 1706 h 4242"/>
                <a:gd name="T64" fmla="*/ 3220 w 4899"/>
                <a:gd name="T65" fmla="*/ 4060 h 4242"/>
                <a:gd name="T66" fmla="*/ 3274 w 4899"/>
                <a:gd name="T67" fmla="*/ 4239 h 4242"/>
                <a:gd name="T68" fmla="*/ 3381 w 4899"/>
                <a:gd name="T69" fmla="*/ 4176 h 4242"/>
                <a:gd name="T70" fmla="*/ 3396 w 4899"/>
                <a:gd name="T71" fmla="*/ 3866 h 4242"/>
                <a:gd name="T72" fmla="*/ 4435 w 4899"/>
                <a:gd name="T73" fmla="*/ 4054 h 4242"/>
                <a:gd name="T74" fmla="*/ 4435 w 4899"/>
                <a:gd name="T75" fmla="*/ 3503 h 4242"/>
                <a:gd name="T76" fmla="*/ 3396 w 4899"/>
                <a:gd name="T77" fmla="*/ 3691 h 4242"/>
                <a:gd name="T78" fmla="*/ 3778 w 4899"/>
                <a:gd name="T79" fmla="*/ 3491 h 4242"/>
                <a:gd name="T80" fmla="*/ 3778 w 4899"/>
                <a:gd name="T81" fmla="*/ 3315 h 4242"/>
                <a:gd name="T82" fmla="*/ 3396 w 4899"/>
                <a:gd name="T83" fmla="*/ 3115 h 4242"/>
                <a:gd name="T84" fmla="*/ 4899 w 4899"/>
                <a:gd name="T85" fmla="*/ 3027 h 4242"/>
                <a:gd name="T86" fmla="*/ 4553 w 4899"/>
                <a:gd name="T87" fmla="*/ 1359 h 4242"/>
                <a:gd name="T88" fmla="*/ 4694 w 4899"/>
                <a:gd name="T89" fmla="*/ 1359 h 4242"/>
                <a:gd name="T90" fmla="*/ 4694 w 4899"/>
                <a:gd name="T91" fmla="*/ 1501 h 4242"/>
                <a:gd name="T92" fmla="*/ 4553 w 4899"/>
                <a:gd name="T93" fmla="*/ 1501 h 4242"/>
                <a:gd name="T94" fmla="*/ 4553 w 4899"/>
                <a:gd name="T95" fmla="*/ 1359 h 4242"/>
                <a:gd name="T96" fmla="*/ 231 w 4899"/>
                <a:gd name="T97" fmla="*/ 373 h 4242"/>
                <a:gd name="T98" fmla="*/ 302 w 4899"/>
                <a:gd name="T99" fmla="*/ 203 h 4242"/>
                <a:gd name="T100" fmla="*/ 373 w 4899"/>
                <a:gd name="T101" fmla="*/ 373 h 4242"/>
                <a:gd name="T102" fmla="*/ 2551 w 4899"/>
                <a:gd name="T103" fmla="*/ 491 h 4242"/>
                <a:gd name="T104" fmla="*/ 2750 w 4899"/>
                <a:gd name="T105" fmla="*/ 491 h 4242"/>
                <a:gd name="T106" fmla="*/ 4435 w 4899"/>
                <a:gd name="T107" fmla="*/ 3679 h 4242"/>
                <a:gd name="T108" fmla="*/ 4435 w 4899"/>
                <a:gd name="T109" fmla="*/ 3878 h 4242"/>
                <a:gd name="T110" fmla="*/ 4435 w 4899"/>
                <a:gd name="T111" fmla="*/ 3679 h 4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99" h="4242">
                  <a:moveTo>
                    <a:pt x="4811" y="2939"/>
                  </a:moveTo>
                  <a:cubicBezTo>
                    <a:pt x="3396" y="2939"/>
                    <a:pt x="3396" y="2939"/>
                    <a:pt x="3396" y="2939"/>
                  </a:cubicBezTo>
                  <a:cubicBezTo>
                    <a:pt x="3396" y="2739"/>
                    <a:pt x="3396" y="2739"/>
                    <a:pt x="3396" y="2739"/>
                  </a:cubicBezTo>
                  <a:cubicBezTo>
                    <a:pt x="3778" y="2739"/>
                    <a:pt x="3778" y="2739"/>
                    <a:pt x="3778" y="2739"/>
                  </a:cubicBezTo>
                  <a:cubicBezTo>
                    <a:pt x="3826" y="2739"/>
                    <a:pt x="3866" y="2700"/>
                    <a:pt x="3866" y="2651"/>
                  </a:cubicBezTo>
                  <a:cubicBezTo>
                    <a:pt x="3866" y="2603"/>
                    <a:pt x="3826" y="2563"/>
                    <a:pt x="3778" y="2563"/>
                  </a:cubicBezTo>
                  <a:cubicBezTo>
                    <a:pt x="3396" y="2563"/>
                    <a:pt x="3396" y="2563"/>
                    <a:pt x="3396" y="2563"/>
                  </a:cubicBezTo>
                  <a:cubicBezTo>
                    <a:pt x="3396" y="2363"/>
                    <a:pt x="3396" y="2363"/>
                    <a:pt x="3396" y="2363"/>
                  </a:cubicBezTo>
                  <a:cubicBezTo>
                    <a:pt x="3661" y="2363"/>
                    <a:pt x="3661" y="2363"/>
                    <a:pt x="3661" y="2363"/>
                  </a:cubicBezTo>
                  <a:cubicBezTo>
                    <a:pt x="3760" y="2363"/>
                    <a:pt x="3853" y="2325"/>
                    <a:pt x="3922" y="2255"/>
                  </a:cubicBezTo>
                  <a:cubicBezTo>
                    <a:pt x="4500" y="1677"/>
                    <a:pt x="4500" y="1677"/>
                    <a:pt x="4500" y="1677"/>
                  </a:cubicBezTo>
                  <a:cubicBezTo>
                    <a:pt x="4538" y="1696"/>
                    <a:pt x="4580" y="1706"/>
                    <a:pt x="4623" y="1706"/>
                  </a:cubicBezTo>
                  <a:cubicBezTo>
                    <a:pt x="4697" y="1706"/>
                    <a:pt x="4766" y="1677"/>
                    <a:pt x="4818" y="1625"/>
                  </a:cubicBezTo>
                  <a:cubicBezTo>
                    <a:pt x="4870" y="1573"/>
                    <a:pt x="4899" y="1504"/>
                    <a:pt x="4899" y="1430"/>
                  </a:cubicBezTo>
                  <a:cubicBezTo>
                    <a:pt x="4899" y="1356"/>
                    <a:pt x="4870" y="1287"/>
                    <a:pt x="4818" y="1235"/>
                  </a:cubicBezTo>
                  <a:cubicBezTo>
                    <a:pt x="4766" y="1183"/>
                    <a:pt x="4697" y="1154"/>
                    <a:pt x="4623" y="1154"/>
                  </a:cubicBezTo>
                  <a:cubicBezTo>
                    <a:pt x="4550" y="1154"/>
                    <a:pt x="4480" y="1183"/>
                    <a:pt x="4428" y="1235"/>
                  </a:cubicBezTo>
                  <a:cubicBezTo>
                    <a:pt x="4376" y="1287"/>
                    <a:pt x="4347" y="1356"/>
                    <a:pt x="4347" y="1430"/>
                  </a:cubicBezTo>
                  <a:cubicBezTo>
                    <a:pt x="4347" y="1473"/>
                    <a:pt x="4357" y="1515"/>
                    <a:pt x="4376" y="1553"/>
                  </a:cubicBezTo>
                  <a:cubicBezTo>
                    <a:pt x="3798" y="2131"/>
                    <a:pt x="3798" y="2131"/>
                    <a:pt x="3798" y="2131"/>
                  </a:cubicBezTo>
                  <a:cubicBezTo>
                    <a:pt x="3762" y="2167"/>
                    <a:pt x="3713" y="2188"/>
                    <a:pt x="3661" y="2188"/>
                  </a:cubicBezTo>
                  <a:cubicBezTo>
                    <a:pt x="3396" y="2188"/>
                    <a:pt x="3396" y="2188"/>
                    <a:pt x="3396" y="2188"/>
                  </a:cubicBezTo>
                  <a:cubicBezTo>
                    <a:pt x="3396" y="1994"/>
                    <a:pt x="3396" y="1994"/>
                    <a:pt x="3396" y="1994"/>
                  </a:cubicBezTo>
                  <a:cubicBezTo>
                    <a:pt x="3396" y="1738"/>
                    <a:pt x="3188" y="1530"/>
                    <a:pt x="2932" y="1530"/>
                  </a:cubicBezTo>
                  <a:cubicBezTo>
                    <a:pt x="2738" y="1530"/>
                    <a:pt x="2738" y="1530"/>
                    <a:pt x="2738" y="1530"/>
                  </a:cubicBezTo>
                  <a:cubicBezTo>
                    <a:pt x="2738" y="752"/>
                    <a:pt x="2738" y="752"/>
                    <a:pt x="2738" y="752"/>
                  </a:cubicBezTo>
                  <a:cubicBezTo>
                    <a:pt x="2847" y="715"/>
                    <a:pt x="2926" y="612"/>
                    <a:pt x="2926" y="491"/>
                  </a:cubicBezTo>
                  <a:cubicBezTo>
                    <a:pt x="2926" y="339"/>
                    <a:pt x="2803" y="215"/>
                    <a:pt x="2651" y="215"/>
                  </a:cubicBezTo>
                  <a:cubicBezTo>
                    <a:pt x="2498" y="215"/>
                    <a:pt x="2375" y="339"/>
                    <a:pt x="2375" y="491"/>
                  </a:cubicBezTo>
                  <a:cubicBezTo>
                    <a:pt x="2375" y="612"/>
                    <a:pt x="2454" y="715"/>
                    <a:pt x="2563" y="752"/>
                  </a:cubicBezTo>
                  <a:cubicBezTo>
                    <a:pt x="2563" y="1530"/>
                    <a:pt x="2563" y="1530"/>
                    <a:pt x="2563" y="1530"/>
                  </a:cubicBezTo>
                  <a:cubicBezTo>
                    <a:pt x="2363" y="1530"/>
                    <a:pt x="2363" y="1530"/>
                    <a:pt x="2363" y="1530"/>
                  </a:cubicBezTo>
                  <a:cubicBezTo>
                    <a:pt x="2363" y="1148"/>
                    <a:pt x="2363" y="1148"/>
                    <a:pt x="2363" y="1148"/>
                  </a:cubicBezTo>
                  <a:cubicBezTo>
                    <a:pt x="2363" y="1100"/>
                    <a:pt x="2323" y="1060"/>
                    <a:pt x="2275" y="1060"/>
                  </a:cubicBezTo>
                  <a:cubicBezTo>
                    <a:pt x="2226" y="1060"/>
                    <a:pt x="2187" y="1100"/>
                    <a:pt x="2187" y="1148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1987" y="1530"/>
                    <a:pt x="1987" y="1530"/>
                    <a:pt x="1987" y="1530"/>
                  </a:cubicBezTo>
                  <a:cubicBezTo>
                    <a:pt x="1987" y="115"/>
                    <a:pt x="1987" y="115"/>
                    <a:pt x="1987" y="115"/>
                  </a:cubicBezTo>
                  <a:cubicBezTo>
                    <a:pt x="1987" y="66"/>
                    <a:pt x="1948" y="27"/>
                    <a:pt x="1899" y="27"/>
                  </a:cubicBezTo>
                  <a:cubicBezTo>
                    <a:pt x="1850" y="27"/>
                    <a:pt x="1811" y="66"/>
                    <a:pt x="1811" y="115"/>
                  </a:cubicBezTo>
                  <a:cubicBezTo>
                    <a:pt x="1811" y="1530"/>
                    <a:pt x="1811" y="1530"/>
                    <a:pt x="1811" y="1530"/>
                  </a:cubicBezTo>
                  <a:cubicBezTo>
                    <a:pt x="1611" y="1530"/>
                    <a:pt x="1611" y="1530"/>
                    <a:pt x="1611" y="1530"/>
                  </a:cubicBezTo>
                  <a:cubicBezTo>
                    <a:pt x="1611" y="1148"/>
                    <a:pt x="1611" y="1148"/>
                    <a:pt x="1611" y="1148"/>
                  </a:cubicBezTo>
                  <a:cubicBezTo>
                    <a:pt x="1611" y="1100"/>
                    <a:pt x="1572" y="1060"/>
                    <a:pt x="1523" y="1060"/>
                  </a:cubicBezTo>
                  <a:cubicBezTo>
                    <a:pt x="1475" y="1060"/>
                    <a:pt x="1435" y="1100"/>
                    <a:pt x="1435" y="1148"/>
                  </a:cubicBezTo>
                  <a:cubicBezTo>
                    <a:pt x="1435" y="1530"/>
                    <a:pt x="1435" y="1530"/>
                    <a:pt x="1435" y="1530"/>
                  </a:cubicBezTo>
                  <a:cubicBezTo>
                    <a:pt x="1235" y="1530"/>
                    <a:pt x="1235" y="1530"/>
                    <a:pt x="1235" y="1530"/>
                  </a:cubicBezTo>
                  <a:cubicBezTo>
                    <a:pt x="1235" y="1265"/>
                    <a:pt x="1235" y="1265"/>
                    <a:pt x="1235" y="1265"/>
                  </a:cubicBezTo>
                  <a:cubicBezTo>
                    <a:pt x="1235" y="1166"/>
                    <a:pt x="1197" y="1073"/>
                    <a:pt x="1127" y="1004"/>
                  </a:cubicBezTo>
                  <a:cubicBezTo>
                    <a:pt x="549" y="425"/>
                    <a:pt x="549" y="425"/>
                    <a:pt x="549" y="425"/>
                  </a:cubicBezTo>
                  <a:cubicBezTo>
                    <a:pt x="600" y="322"/>
                    <a:pt x="583" y="194"/>
                    <a:pt x="497" y="108"/>
                  </a:cubicBezTo>
                  <a:cubicBezTo>
                    <a:pt x="390" y="0"/>
                    <a:pt x="215" y="0"/>
                    <a:pt x="107" y="108"/>
                  </a:cubicBezTo>
                  <a:cubicBezTo>
                    <a:pt x="0" y="215"/>
                    <a:pt x="0" y="390"/>
                    <a:pt x="107" y="498"/>
                  </a:cubicBezTo>
                  <a:cubicBezTo>
                    <a:pt x="161" y="552"/>
                    <a:pt x="231" y="578"/>
                    <a:pt x="302" y="578"/>
                  </a:cubicBezTo>
                  <a:cubicBezTo>
                    <a:pt x="344" y="578"/>
                    <a:pt x="386" y="569"/>
                    <a:pt x="425" y="550"/>
                  </a:cubicBezTo>
                  <a:cubicBezTo>
                    <a:pt x="1003" y="1128"/>
                    <a:pt x="1003" y="1128"/>
                    <a:pt x="1003" y="1128"/>
                  </a:cubicBezTo>
                  <a:cubicBezTo>
                    <a:pt x="1039" y="1164"/>
                    <a:pt x="1060" y="1213"/>
                    <a:pt x="1060" y="1265"/>
                  </a:cubicBezTo>
                  <a:cubicBezTo>
                    <a:pt x="1060" y="1530"/>
                    <a:pt x="1060" y="1530"/>
                    <a:pt x="1060" y="1530"/>
                  </a:cubicBezTo>
                  <a:cubicBezTo>
                    <a:pt x="866" y="1530"/>
                    <a:pt x="866" y="1530"/>
                    <a:pt x="866" y="1530"/>
                  </a:cubicBezTo>
                  <a:cubicBezTo>
                    <a:pt x="826" y="1530"/>
                    <a:pt x="787" y="1535"/>
                    <a:pt x="750" y="1545"/>
                  </a:cubicBezTo>
                  <a:cubicBezTo>
                    <a:pt x="703" y="1557"/>
                    <a:pt x="675" y="1605"/>
                    <a:pt x="687" y="1652"/>
                  </a:cubicBezTo>
                  <a:cubicBezTo>
                    <a:pt x="699" y="1699"/>
                    <a:pt x="747" y="1727"/>
                    <a:pt x="794" y="1715"/>
                  </a:cubicBezTo>
                  <a:cubicBezTo>
                    <a:pt x="817" y="1709"/>
                    <a:pt x="841" y="1706"/>
                    <a:pt x="866" y="1706"/>
                  </a:cubicBezTo>
                  <a:cubicBezTo>
                    <a:pt x="2932" y="1706"/>
                    <a:pt x="2932" y="1706"/>
                    <a:pt x="2932" y="1706"/>
                  </a:cubicBezTo>
                  <a:cubicBezTo>
                    <a:pt x="3091" y="1706"/>
                    <a:pt x="3220" y="1835"/>
                    <a:pt x="3220" y="1994"/>
                  </a:cubicBezTo>
                  <a:cubicBezTo>
                    <a:pt x="3220" y="4060"/>
                    <a:pt x="3220" y="4060"/>
                    <a:pt x="3220" y="4060"/>
                  </a:cubicBezTo>
                  <a:cubicBezTo>
                    <a:pt x="3220" y="4085"/>
                    <a:pt x="3217" y="4109"/>
                    <a:pt x="3211" y="4132"/>
                  </a:cubicBezTo>
                  <a:cubicBezTo>
                    <a:pt x="3199" y="4179"/>
                    <a:pt x="3227" y="4227"/>
                    <a:pt x="3274" y="4239"/>
                  </a:cubicBezTo>
                  <a:cubicBezTo>
                    <a:pt x="3282" y="4241"/>
                    <a:pt x="3289" y="4242"/>
                    <a:pt x="3296" y="4242"/>
                  </a:cubicBezTo>
                  <a:cubicBezTo>
                    <a:pt x="3335" y="4242"/>
                    <a:pt x="3371" y="4216"/>
                    <a:pt x="3381" y="4176"/>
                  </a:cubicBezTo>
                  <a:cubicBezTo>
                    <a:pt x="3391" y="4138"/>
                    <a:pt x="3396" y="4099"/>
                    <a:pt x="3396" y="4060"/>
                  </a:cubicBezTo>
                  <a:cubicBezTo>
                    <a:pt x="3396" y="3866"/>
                    <a:pt x="3396" y="3866"/>
                    <a:pt x="3396" y="3866"/>
                  </a:cubicBezTo>
                  <a:cubicBezTo>
                    <a:pt x="4174" y="3866"/>
                    <a:pt x="4174" y="3866"/>
                    <a:pt x="4174" y="3866"/>
                  </a:cubicBezTo>
                  <a:cubicBezTo>
                    <a:pt x="4211" y="3975"/>
                    <a:pt x="4314" y="4054"/>
                    <a:pt x="4435" y="4054"/>
                  </a:cubicBezTo>
                  <a:cubicBezTo>
                    <a:pt x="4587" y="4054"/>
                    <a:pt x="4711" y="3931"/>
                    <a:pt x="4711" y="3778"/>
                  </a:cubicBezTo>
                  <a:cubicBezTo>
                    <a:pt x="4711" y="3626"/>
                    <a:pt x="4587" y="3503"/>
                    <a:pt x="4435" y="3503"/>
                  </a:cubicBezTo>
                  <a:cubicBezTo>
                    <a:pt x="4314" y="3503"/>
                    <a:pt x="4211" y="3582"/>
                    <a:pt x="4174" y="3691"/>
                  </a:cubicBezTo>
                  <a:cubicBezTo>
                    <a:pt x="3396" y="3691"/>
                    <a:pt x="3396" y="3691"/>
                    <a:pt x="3396" y="3691"/>
                  </a:cubicBezTo>
                  <a:cubicBezTo>
                    <a:pt x="3396" y="3491"/>
                    <a:pt x="3396" y="3491"/>
                    <a:pt x="3396" y="3491"/>
                  </a:cubicBezTo>
                  <a:cubicBezTo>
                    <a:pt x="3778" y="3491"/>
                    <a:pt x="3778" y="3491"/>
                    <a:pt x="3778" y="3491"/>
                  </a:cubicBezTo>
                  <a:cubicBezTo>
                    <a:pt x="3826" y="3491"/>
                    <a:pt x="3866" y="3451"/>
                    <a:pt x="3866" y="3403"/>
                  </a:cubicBezTo>
                  <a:cubicBezTo>
                    <a:pt x="3866" y="3354"/>
                    <a:pt x="3826" y="3315"/>
                    <a:pt x="3778" y="3315"/>
                  </a:cubicBezTo>
                  <a:cubicBezTo>
                    <a:pt x="3396" y="3315"/>
                    <a:pt x="3396" y="3315"/>
                    <a:pt x="3396" y="3315"/>
                  </a:cubicBezTo>
                  <a:cubicBezTo>
                    <a:pt x="3396" y="3115"/>
                    <a:pt x="3396" y="3115"/>
                    <a:pt x="3396" y="3115"/>
                  </a:cubicBezTo>
                  <a:cubicBezTo>
                    <a:pt x="4811" y="3115"/>
                    <a:pt x="4811" y="3115"/>
                    <a:pt x="4811" y="3115"/>
                  </a:cubicBezTo>
                  <a:cubicBezTo>
                    <a:pt x="4860" y="3115"/>
                    <a:pt x="4899" y="3076"/>
                    <a:pt x="4899" y="3027"/>
                  </a:cubicBezTo>
                  <a:cubicBezTo>
                    <a:pt x="4899" y="2978"/>
                    <a:pt x="4860" y="2939"/>
                    <a:pt x="4811" y="2939"/>
                  </a:cubicBezTo>
                  <a:close/>
                  <a:moveTo>
                    <a:pt x="4553" y="1359"/>
                  </a:moveTo>
                  <a:cubicBezTo>
                    <a:pt x="4571" y="1340"/>
                    <a:pt x="4597" y="1330"/>
                    <a:pt x="4623" y="1330"/>
                  </a:cubicBezTo>
                  <a:cubicBezTo>
                    <a:pt x="4650" y="1330"/>
                    <a:pt x="4675" y="1340"/>
                    <a:pt x="4694" y="1359"/>
                  </a:cubicBezTo>
                  <a:cubicBezTo>
                    <a:pt x="4713" y="1378"/>
                    <a:pt x="4723" y="1403"/>
                    <a:pt x="4723" y="1430"/>
                  </a:cubicBezTo>
                  <a:cubicBezTo>
                    <a:pt x="4723" y="1457"/>
                    <a:pt x="4713" y="1482"/>
                    <a:pt x="4694" y="1501"/>
                  </a:cubicBezTo>
                  <a:cubicBezTo>
                    <a:pt x="4675" y="1520"/>
                    <a:pt x="4650" y="1530"/>
                    <a:pt x="4623" y="1530"/>
                  </a:cubicBezTo>
                  <a:cubicBezTo>
                    <a:pt x="4597" y="1530"/>
                    <a:pt x="4571" y="1520"/>
                    <a:pt x="4553" y="1501"/>
                  </a:cubicBezTo>
                  <a:cubicBezTo>
                    <a:pt x="4534" y="1482"/>
                    <a:pt x="4523" y="1457"/>
                    <a:pt x="4523" y="1430"/>
                  </a:cubicBezTo>
                  <a:cubicBezTo>
                    <a:pt x="4523" y="1403"/>
                    <a:pt x="4534" y="1378"/>
                    <a:pt x="4553" y="1359"/>
                  </a:cubicBezTo>
                  <a:close/>
                  <a:moveTo>
                    <a:pt x="373" y="373"/>
                  </a:moveTo>
                  <a:cubicBezTo>
                    <a:pt x="334" y="412"/>
                    <a:pt x="270" y="412"/>
                    <a:pt x="231" y="373"/>
                  </a:cubicBezTo>
                  <a:cubicBezTo>
                    <a:pt x="192" y="334"/>
                    <a:pt x="192" y="271"/>
                    <a:pt x="231" y="232"/>
                  </a:cubicBezTo>
                  <a:cubicBezTo>
                    <a:pt x="251" y="213"/>
                    <a:pt x="276" y="203"/>
                    <a:pt x="302" y="203"/>
                  </a:cubicBezTo>
                  <a:cubicBezTo>
                    <a:pt x="328" y="203"/>
                    <a:pt x="353" y="213"/>
                    <a:pt x="373" y="232"/>
                  </a:cubicBezTo>
                  <a:cubicBezTo>
                    <a:pt x="412" y="271"/>
                    <a:pt x="412" y="335"/>
                    <a:pt x="373" y="373"/>
                  </a:cubicBezTo>
                  <a:close/>
                  <a:moveTo>
                    <a:pt x="2651" y="591"/>
                  </a:moveTo>
                  <a:cubicBezTo>
                    <a:pt x="2595" y="591"/>
                    <a:pt x="2551" y="546"/>
                    <a:pt x="2551" y="491"/>
                  </a:cubicBezTo>
                  <a:cubicBezTo>
                    <a:pt x="2551" y="436"/>
                    <a:pt x="2595" y="391"/>
                    <a:pt x="2651" y="391"/>
                  </a:cubicBezTo>
                  <a:cubicBezTo>
                    <a:pt x="2706" y="391"/>
                    <a:pt x="2750" y="436"/>
                    <a:pt x="2750" y="491"/>
                  </a:cubicBezTo>
                  <a:cubicBezTo>
                    <a:pt x="2750" y="546"/>
                    <a:pt x="2706" y="591"/>
                    <a:pt x="2651" y="591"/>
                  </a:cubicBezTo>
                  <a:close/>
                  <a:moveTo>
                    <a:pt x="4435" y="3679"/>
                  </a:moveTo>
                  <a:cubicBezTo>
                    <a:pt x="4490" y="3679"/>
                    <a:pt x="4535" y="3723"/>
                    <a:pt x="4535" y="3779"/>
                  </a:cubicBezTo>
                  <a:cubicBezTo>
                    <a:pt x="4535" y="3834"/>
                    <a:pt x="4490" y="3878"/>
                    <a:pt x="4435" y="3878"/>
                  </a:cubicBezTo>
                  <a:cubicBezTo>
                    <a:pt x="4380" y="3878"/>
                    <a:pt x="4335" y="3834"/>
                    <a:pt x="4335" y="3779"/>
                  </a:cubicBezTo>
                  <a:cubicBezTo>
                    <a:pt x="4335" y="3723"/>
                    <a:pt x="4380" y="3679"/>
                    <a:pt x="4435" y="36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803" name="Freeform 6"/>
            <p:cNvSpPr>
              <a:spLocks noEditPoints="1"/>
            </p:cNvSpPr>
            <p:nvPr/>
          </p:nvSpPr>
          <p:spPr bwMode="auto">
            <a:xfrm>
              <a:off x="-13361988" y="-596900"/>
              <a:ext cx="10539413" cy="9061450"/>
            </a:xfrm>
            <a:custGeom>
              <a:avLst/>
              <a:gdLst>
                <a:gd name="T0" fmla="*/ 4474 w 4899"/>
                <a:gd name="T1" fmla="*/ 3701 h 4224"/>
                <a:gd name="T2" fmla="*/ 3839 w 4899"/>
                <a:gd name="T3" fmla="*/ 2986 h 4224"/>
                <a:gd name="T4" fmla="*/ 4033 w 4899"/>
                <a:gd name="T5" fmla="*/ 2721 h 4224"/>
                <a:gd name="T6" fmla="*/ 4212 w 4899"/>
                <a:gd name="T7" fmla="*/ 2599 h 4224"/>
                <a:gd name="T8" fmla="*/ 4033 w 4899"/>
                <a:gd name="T9" fmla="*/ 2545 h 4224"/>
                <a:gd name="T10" fmla="*/ 1679 w 4899"/>
                <a:gd name="T11" fmla="*/ 2257 h 4224"/>
                <a:gd name="T12" fmla="*/ 1688 w 4899"/>
                <a:gd name="T13" fmla="*/ 119 h 4224"/>
                <a:gd name="T14" fmla="*/ 1518 w 4899"/>
                <a:gd name="T15" fmla="*/ 75 h 4224"/>
                <a:gd name="T16" fmla="*/ 1503 w 4899"/>
                <a:gd name="T17" fmla="*/ 385 h 4224"/>
                <a:gd name="T18" fmla="*/ 464 w 4899"/>
                <a:gd name="T19" fmla="*/ 197 h 4224"/>
                <a:gd name="T20" fmla="*/ 464 w 4899"/>
                <a:gd name="T21" fmla="*/ 748 h 4224"/>
                <a:gd name="T22" fmla="*/ 1503 w 4899"/>
                <a:gd name="T23" fmla="*/ 560 h 4224"/>
                <a:gd name="T24" fmla="*/ 1121 w 4899"/>
                <a:gd name="T25" fmla="*/ 760 h 4224"/>
                <a:gd name="T26" fmla="*/ 1121 w 4899"/>
                <a:gd name="T27" fmla="*/ 936 h 4224"/>
                <a:gd name="T28" fmla="*/ 1503 w 4899"/>
                <a:gd name="T29" fmla="*/ 1136 h 4224"/>
                <a:gd name="T30" fmla="*/ 0 w 4899"/>
                <a:gd name="T31" fmla="*/ 1224 h 4224"/>
                <a:gd name="T32" fmla="*/ 1503 w 4899"/>
                <a:gd name="T33" fmla="*/ 1312 h 4224"/>
                <a:gd name="T34" fmla="*/ 1121 w 4899"/>
                <a:gd name="T35" fmla="*/ 1512 h 4224"/>
                <a:gd name="T36" fmla="*/ 1121 w 4899"/>
                <a:gd name="T37" fmla="*/ 1688 h 4224"/>
                <a:gd name="T38" fmla="*/ 1503 w 4899"/>
                <a:gd name="T39" fmla="*/ 1888 h 4224"/>
                <a:gd name="T40" fmla="*/ 977 w 4899"/>
                <a:gd name="T41" fmla="*/ 1996 h 4224"/>
                <a:gd name="T42" fmla="*/ 276 w 4899"/>
                <a:gd name="T43" fmla="*/ 2545 h 4224"/>
                <a:gd name="T44" fmla="*/ 0 w 4899"/>
                <a:gd name="T45" fmla="*/ 2821 h 4224"/>
                <a:gd name="T46" fmla="*/ 276 w 4899"/>
                <a:gd name="T47" fmla="*/ 3097 h 4224"/>
                <a:gd name="T48" fmla="*/ 552 w 4899"/>
                <a:gd name="T49" fmla="*/ 2821 h 4224"/>
                <a:gd name="T50" fmla="*/ 1101 w 4899"/>
                <a:gd name="T51" fmla="*/ 2120 h 4224"/>
                <a:gd name="T52" fmla="*/ 1503 w 4899"/>
                <a:gd name="T53" fmla="*/ 2063 h 4224"/>
                <a:gd name="T54" fmla="*/ 1967 w 4899"/>
                <a:gd name="T55" fmla="*/ 2721 h 4224"/>
                <a:gd name="T56" fmla="*/ 2161 w 4899"/>
                <a:gd name="T57" fmla="*/ 3499 h 4224"/>
                <a:gd name="T58" fmla="*/ 2249 w 4899"/>
                <a:gd name="T59" fmla="*/ 4036 h 4224"/>
                <a:gd name="T60" fmla="*/ 2336 w 4899"/>
                <a:gd name="T61" fmla="*/ 3499 h 4224"/>
                <a:gd name="T62" fmla="*/ 2536 w 4899"/>
                <a:gd name="T63" fmla="*/ 2721 h 4224"/>
                <a:gd name="T64" fmla="*/ 2624 w 4899"/>
                <a:gd name="T65" fmla="*/ 3191 h 4224"/>
                <a:gd name="T66" fmla="*/ 2712 w 4899"/>
                <a:gd name="T67" fmla="*/ 2721 h 4224"/>
                <a:gd name="T68" fmla="*/ 2912 w 4899"/>
                <a:gd name="T69" fmla="*/ 4136 h 4224"/>
                <a:gd name="T70" fmla="*/ 3088 w 4899"/>
                <a:gd name="T71" fmla="*/ 4136 h 4224"/>
                <a:gd name="T72" fmla="*/ 3288 w 4899"/>
                <a:gd name="T73" fmla="*/ 2721 h 4224"/>
                <a:gd name="T74" fmla="*/ 3376 w 4899"/>
                <a:gd name="T75" fmla="*/ 3191 h 4224"/>
                <a:gd name="T76" fmla="*/ 3464 w 4899"/>
                <a:gd name="T77" fmla="*/ 2721 h 4224"/>
                <a:gd name="T78" fmla="*/ 3664 w 4899"/>
                <a:gd name="T79" fmla="*/ 2986 h 4224"/>
                <a:gd name="T80" fmla="*/ 4350 w 4899"/>
                <a:gd name="T81" fmla="*/ 3826 h 4224"/>
                <a:gd name="T82" fmla="*/ 4597 w 4899"/>
                <a:gd name="T83" fmla="*/ 4224 h 4224"/>
                <a:gd name="T84" fmla="*/ 4792 w 4899"/>
                <a:gd name="T85" fmla="*/ 3753 h 4224"/>
                <a:gd name="T86" fmla="*/ 364 w 4899"/>
                <a:gd name="T87" fmla="*/ 472 h 4224"/>
                <a:gd name="T88" fmla="*/ 564 w 4899"/>
                <a:gd name="T89" fmla="*/ 472 h 4224"/>
                <a:gd name="T90" fmla="*/ 346 w 4899"/>
                <a:gd name="T91" fmla="*/ 2892 h 4224"/>
                <a:gd name="T92" fmla="*/ 205 w 4899"/>
                <a:gd name="T93" fmla="*/ 2892 h 4224"/>
                <a:gd name="T94" fmla="*/ 205 w 4899"/>
                <a:gd name="T95" fmla="*/ 2750 h 4224"/>
                <a:gd name="T96" fmla="*/ 346 w 4899"/>
                <a:gd name="T97" fmla="*/ 2750 h 4224"/>
                <a:gd name="T98" fmla="*/ 346 w 4899"/>
                <a:gd name="T99" fmla="*/ 2892 h 4224"/>
                <a:gd name="T100" fmla="*/ 2248 w 4899"/>
                <a:gd name="T101" fmla="*/ 3860 h 4224"/>
                <a:gd name="T102" fmla="*/ 2248 w 4899"/>
                <a:gd name="T103" fmla="*/ 3660 h 4224"/>
                <a:gd name="T104" fmla="*/ 4668 w 4899"/>
                <a:gd name="T105" fmla="*/ 4019 h 4224"/>
                <a:gd name="T106" fmla="*/ 4526 w 4899"/>
                <a:gd name="T107" fmla="*/ 3878 h 4224"/>
                <a:gd name="T108" fmla="*/ 4668 w 4899"/>
                <a:gd name="T109" fmla="*/ 3878 h 4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99" h="4224">
                  <a:moveTo>
                    <a:pt x="4792" y="3753"/>
                  </a:moveTo>
                  <a:cubicBezTo>
                    <a:pt x="4706" y="3667"/>
                    <a:pt x="4578" y="3650"/>
                    <a:pt x="4474" y="3701"/>
                  </a:cubicBezTo>
                  <a:cubicBezTo>
                    <a:pt x="3896" y="3123"/>
                    <a:pt x="3896" y="3123"/>
                    <a:pt x="3896" y="3123"/>
                  </a:cubicBezTo>
                  <a:cubicBezTo>
                    <a:pt x="3860" y="3087"/>
                    <a:pt x="3839" y="3038"/>
                    <a:pt x="3839" y="2986"/>
                  </a:cubicBezTo>
                  <a:cubicBezTo>
                    <a:pt x="3839" y="2721"/>
                    <a:pt x="3839" y="2721"/>
                    <a:pt x="3839" y="2721"/>
                  </a:cubicBezTo>
                  <a:cubicBezTo>
                    <a:pt x="4033" y="2721"/>
                    <a:pt x="4033" y="2721"/>
                    <a:pt x="4033" y="2721"/>
                  </a:cubicBezTo>
                  <a:cubicBezTo>
                    <a:pt x="4073" y="2721"/>
                    <a:pt x="4111" y="2716"/>
                    <a:pt x="4149" y="2706"/>
                  </a:cubicBezTo>
                  <a:cubicBezTo>
                    <a:pt x="4196" y="2694"/>
                    <a:pt x="4224" y="2646"/>
                    <a:pt x="4212" y="2599"/>
                  </a:cubicBezTo>
                  <a:cubicBezTo>
                    <a:pt x="4200" y="2552"/>
                    <a:pt x="4152" y="2524"/>
                    <a:pt x="4105" y="2536"/>
                  </a:cubicBezTo>
                  <a:cubicBezTo>
                    <a:pt x="4082" y="2542"/>
                    <a:pt x="4058" y="2545"/>
                    <a:pt x="4033" y="2545"/>
                  </a:cubicBezTo>
                  <a:cubicBezTo>
                    <a:pt x="1967" y="2545"/>
                    <a:pt x="1967" y="2545"/>
                    <a:pt x="1967" y="2545"/>
                  </a:cubicBezTo>
                  <a:cubicBezTo>
                    <a:pt x="1808" y="2545"/>
                    <a:pt x="1679" y="2416"/>
                    <a:pt x="1679" y="2257"/>
                  </a:cubicBezTo>
                  <a:cubicBezTo>
                    <a:pt x="1679" y="191"/>
                    <a:pt x="1679" y="191"/>
                    <a:pt x="1679" y="191"/>
                  </a:cubicBezTo>
                  <a:cubicBezTo>
                    <a:pt x="1679" y="166"/>
                    <a:pt x="1682" y="142"/>
                    <a:pt x="1688" y="119"/>
                  </a:cubicBezTo>
                  <a:cubicBezTo>
                    <a:pt x="1700" y="72"/>
                    <a:pt x="1672" y="24"/>
                    <a:pt x="1625" y="12"/>
                  </a:cubicBezTo>
                  <a:cubicBezTo>
                    <a:pt x="1578" y="0"/>
                    <a:pt x="1530" y="28"/>
                    <a:pt x="1518" y="75"/>
                  </a:cubicBezTo>
                  <a:cubicBezTo>
                    <a:pt x="1508" y="112"/>
                    <a:pt x="1503" y="151"/>
                    <a:pt x="1503" y="191"/>
                  </a:cubicBezTo>
                  <a:cubicBezTo>
                    <a:pt x="1503" y="385"/>
                    <a:pt x="1503" y="385"/>
                    <a:pt x="1503" y="385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688" y="276"/>
                    <a:pt x="585" y="197"/>
                    <a:pt x="464" y="197"/>
                  </a:cubicBezTo>
                  <a:cubicBezTo>
                    <a:pt x="312" y="197"/>
                    <a:pt x="188" y="320"/>
                    <a:pt x="188" y="472"/>
                  </a:cubicBezTo>
                  <a:cubicBezTo>
                    <a:pt x="188" y="625"/>
                    <a:pt x="312" y="748"/>
                    <a:pt x="464" y="748"/>
                  </a:cubicBezTo>
                  <a:cubicBezTo>
                    <a:pt x="585" y="748"/>
                    <a:pt x="688" y="669"/>
                    <a:pt x="725" y="560"/>
                  </a:cubicBezTo>
                  <a:cubicBezTo>
                    <a:pt x="1503" y="560"/>
                    <a:pt x="1503" y="560"/>
                    <a:pt x="1503" y="560"/>
                  </a:cubicBezTo>
                  <a:cubicBezTo>
                    <a:pt x="1503" y="760"/>
                    <a:pt x="1503" y="760"/>
                    <a:pt x="1503" y="760"/>
                  </a:cubicBezTo>
                  <a:cubicBezTo>
                    <a:pt x="1121" y="760"/>
                    <a:pt x="1121" y="760"/>
                    <a:pt x="1121" y="760"/>
                  </a:cubicBezTo>
                  <a:cubicBezTo>
                    <a:pt x="1073" y="760"/>
                    <a:pt x="1033" y="800"/>
                    <a:pt x="1033" y="848"/>
                  </a:cubicBezTo>
                  <a:cubicBezTo>
                    <a:pt x="1033" y="897"/>
                    <a:pt x="1073" y="936"/>
                    <a:pt x="1121" y="936"/>
                  </a:cubicBezTo>
                  <a:cubicBezTo>
                    <a:pt x="1503" y="936"/>
                    <a:pt x="1503" y="936"/>
                    <a:pt x="1503" y="936"/>
                  </a:cubicBezTo>
                  <a:cubicBezTo>
                    <a:pt x="1503" y="1136"/>
                    <a:pt x="1503" y="1136"/>
                    <a:pt x="1503" y="1136"/>
                  </a:cubicBezTo>
                  <a:cubicBezTo>
                    <a:pt x="88" y="1136"/>
                    <a:pt x="88" y="1136"/>
                    <a:pt x="88" y="1136"/>
                  </a:cubicBezTo>
                  <a:cubicBezTo>
                    <a:pt x="39" y="1136"/>
                    <a:pt x="0" y="1175"/>
                    <a:pt x="0" y="1224"/>
                  </a:cubicBezTo>
                  <a:cubicBezTo>
                    <a:pt x="0" y="1273"/>
                    <a:pt x="39" y="1312"/>
                    <a:pt x="88" y="1312"/>
                  </a:cubicBezTo>
                  <a:cubicBezTo>
                    <a:pt x="1503" y="1312"/>
                    <a:pt x="1503" y="1312"/>
                    <a:pt x="1503" y="1312"/>
                  </a:cubicBezTo>
                  <a:cubicBezTo>
                    <a:pt x="1503" y="1512"/>
                    <a:pt x="1503" y="1512"/>
                    <a:pt x="1503" y="1512"/>
                  </a:cubicBezTo>
                  <a:cubicBezTo>
                    <a:pt x="1121" y="1512"/>
                    <a:pt x="1121" y="1512"/>
                    <a:pt x="1121" y="1512"/>
                  </a:cubicBezTo>
                  <a:cubicBezTo>
                    <a:pt x="1073" y="1512"/>
                    <a:pt x="1033" y="1551"/>
                    <a:pt x="1033" y="1600"/>
                  </a:cubicBezTo>
                  <a:cubicBezTo>
                    <a:pt x="1033" y="1648"/>
                    <a:pt x="1073" y="1688"/>
                    <a:pt x="1121" y="1688"/>
                  </a:cubicBezTo>
                  <a:cubicBezTo>
                    <a:pt x="1503" y="1688"/>
                    <a:pt x="1503" y="1688"/>
                    <a:pt x="1503" y="1688"/>
                  </a:cubicBezTo>
                  <a:cubicBezTo>
                    <a:pt x="1503" y="1888"/>
                    <a:pt x="1503" y="1888"/>
                    <a:pt x="1503" y="1888"/>
                  </a:cubicBezTo>
                  <a:cubicBezTo>
                    <a:pt x="1238" y="1888"/>
                    <a:pt x="1238" y="1888"/>
                    <a:pt x="1238" y="1888"/>
                  </a:cubicBezTo>
                  <a:cubicBezTo>
                    <a:pt x="1139" y="1888"/>
                    <a:pt x="1046" y="1926"/>
                    <a:pt x="977" y="1996"/>
                  </a:cubicBezTo>
                  <a:cubicBezTo>
                    <a:pt x="398" y="2574"/>
                    <a:pt x="398" y="2574"/>
                    <a:pt x="398" y="2574"/>
                  </a:cubicBezTo>
                  <a:cubicBezTo>
                    <a:pt x="361" y="2555"/>
                    <a:pt x="319" y="2545"/>
                    <a:pt x="276" y="2545"/>
                  </a:cubicBezTo>
                  <a:cubicBezTo>
                    <a:pt x="202" y="2545"/>
                    <a:pt x="133" y="2574"/>
                    <a:pt x="81" y="2626"/>
                  </a:cubicBezTo>
                  <a:cubicBezTo>
                    <a:pt x="29" y="2678"/>
                    <a:pt x="0" y="2747"/>
                    <a:pt x="0" y="2821"/>
                  </a:cubicBezTo>
                  <a:cubicBezTo>
                    <a:pt x="0" y="2895"/>
                    <a:pt x="29" y="2964"/>
                    <a:pt x="81" y="3016"/>
                  </a:cubicBezTo>
                  <a:cubicBezTo>
                    <a:pt x="133" y="3068"/>
                    <a:pt x="202" y="3097"/>
                    <a:pt x="276" y="3097"/>
                  </a:cubicBezTo>
                  <a:cubicBezTo>
                    <a:pt x="349" y="3097"/>
                    <a:pt x="419" y="3068"/>
                    <a:pt x="471" y="3016"/>
                  </a:cubicBezTo>
                  <a:cubicBezTo>
                    <a:pt x="523" y="2964"/>
                    <a:pt x="552" y="2895"/>
                    <a:pt x="552" y="2821"/>
                  </a:cubicBezTo>
                  <a:cubicBezTo>
                    <a:pt x="552" y="2778"/>
                    <a:pt x="542" y="2736"/>
                    <a:pt x="523" y="2698"/>
                  </a:cubicBezTo>
                  <a:cubicBezTo>
                    <a:pt x="1101" y="2120"/>
                    <a:pt x="1101" y="2120"/>
                    <a:pt x="1101" y="2120"/>
                  </a:cubicBezTo>
                  <a:cubicBezTo>
                    <a:pt x="1137" y="2084"/>
                    <a:pt x="1186" y="2063"/>
                    <a:pt x="1238" y="2063"/>
                  </a:cubicBezTo>
                  <a:cubicBezTo>
                    <a:pt x="1503" y="2063"/>
                    <a:pt x="1503" y="2063"/>
                    <a:pt x="1503" y="2063"/>
                  </a:cubicBezTo>
                  <a:cubicBezTo>
                    <a:pt x="1503" y="2257"/>
                    <a:pt x="1503" y="2257"/>
                    <a:pt x="1503" y="2257"/>
                  </a:cubicBezTo>
                  <a:cubicBezTo>
                    <a:pt x="1503" y="2513"/>
                    <a:pt x="1711" y="2721"/>
                    <a:pt x="1967" y="2721"/>
                  </a:cubicBezTo>
                  <a:cubicBezTo>
                    <a:pt x="2161" y="2721"/>
                    <a:pt x="2161" y="2721"/>
                    <a:pt x="2161" y="2721"/>
                  </a:cubicBezTo>
                  <a:cubicBezTo>
                    <a:pt x="2161" y="3499"/>
                    <a:pt x="2161" y="3499"/>
                    <a:pt x="2161" y="3499"/>
                  </a:cubicBezTo>
                  <a:cubicBezTo>
                    <a:pt x="2052" y="3536"/>
                    <a:pt x="1973" y="3639"/>
                    <a:pt x="1973" y="3760"/>
                  </a:cubicBezTo>
                  <a:cubicBezTo>
                    <a:pt x="1973" y="3912"/>
                    <a:pt x="2096" y="4036"/>
                    <a:pt x="2249" y="4036"/>
                  </a:cubicBezTo>
                  <a:cubicBezTo>
                    <a:pt x="2401" y="4036"/>
                    <a:pt x="2524" y="3912"/>
                    <a:pt x="2524" y="3760"/>
                  </a:cubicBezTo>
                  <a:cubicBezTo>
                    <a:pt x="2524" y="3639"/>
                    <a:pt x="2445" y="3536"/>
                    <a:pt x="2336" y="3499"/>
                  </a:cubicBezTo>
                  <a:cubicBezTo>
                    <a:pt x="2336" y="2721"/>
                    <a:pt x="2336" y="2721"/>
                    <a:pt x="2336" y="2721"/>
                  </a:cubicBezTo>
                  <a:cubicBezTo>
                    <a:pt x="2536" y="2721"/>
                    <a:pt x="2536" y="2721"/>
                    <a:pt x="2536" y="2721"/>
                  </a:cubicBezTo>
                  <a:cubicBezTo>
                    <a:pt x="2536" y="3103"/>
                    <a:pt x="2536" y="3103"/>
                    <a:pt x="2536" y="3103"/>
                  </a:cubicBezTo>
                  <a:cubicBezTo>
                    <a:pt x="2536" y="3151"/>
                    <a:pt x="2576" y="3191"/>
                    <a:pt x="2624" y="3191"/>
                  </a:cubicBezTo>
                  <a:cubicBezTo>
                    <a:pt x="2673" y="3191"/>
                    <a:pt x="2712" y="3151"/>
                    <a:pt x="2712" y="3103"/>
                  </a:cubicBezTo>
                  <a:cubicBezTo>
                    <a:pt x="2712" y="2721"/>
                    <a:pt x="2712" y="2721"/>
                    <a:pt x="2712" y="2721"/>
                  </a:cubicBezTo>
                  <a:cubicBezTo>
                    <a:pt x="2912" y="2721"/>
                    <a:pt x="2912" y="2721"/>
                    <a:pt x="2912" y="2721"/>
                  </a:cubicBezTo>
                  <a:cubicBezTo>
                    <a:pt x="2912" y="4136"/>
                    <a:pt x="2912" y="4136"/>
                    <a:pt x="2912" y="4136"/>
                  </a:cubicBezTo>
                  <a:cubicBezTo>
                    <a:pt x="2912" y="4185"/>
                    <a:pt x="2951" y="4224"/>
                    <a:pt x="3000" y="4224"/>
                  </a:cubicBezTo>
                  <a:cubicBezTo>
                    <a:pt x="3049" y="4224"/>
                    <a:pt x="3088" y="4185"/>
                    <a:pt x="3088" y="4136"/>
                  </a:cubicBezTo>
                  <a:cubicBezTo>
                    <a:pt x="3088" y="2721"/>
                    <a:pt x="3088" y="2721"/>
                    <a:pt x="3088" y="2721"/>
                  </a:cubicBezTo>
                  <a:cubicBezTo>
                    <a:pt x="3288" y="2721"/>
                    <a:pt x="3288" y="2721"/>
                    <a:pt x="3288" y="2721"/>
                  </a:cubicBezTo>
                  <a:cubicBezTo>
                    <a:pt x="3288" y="3103"/>
                    <a:pt x="3288" y="3103"/>
                    <a:pt x="3288" y="3103"/>
                  </a:cubicBezTo>
                  <a:cubicBezTo>
                    <a:pt x="3288" y="3151"/>
                    <a:pt x="3327" y="3191"/>
                    <a:pt x="3376" y="3191"/>
                  </a:cubicBezTo>
                  <a:cubicBezTo>
                    <a:pt x="3424" y="3191"/>
                    <a:pt x="3464" y="3151"/>
                    <a:pt x="3464" y="3103"/>
                  </a:cubicBezTo>
                  <a:cubicBezTo>
                    <a:pt x="3464" y="2721"/>
                    <a:pt x="3464" y="2721"/>
                    <a:pt x="3464" y="2721"/>
                  </a:cubicBezTo>
                  <a:cubicBezTo>
                    <a:pt x="3664" y="2721"/>
                    <a:pt x="3664" y="2721"/>
                    <a:pt x="3664" y="2721"/>
                  </a:cubicBezTo>
                  <a:cubicBezTo>
                    <a:pt x="3664" y="2986"/>
                    <a:pt x="3664" y="2986"/>
                    <a:pt x="3664" y="2986"/>
                  </a:cubicBezTo>
                  <a:cubicBezTo>
                    <a:pt x="3664" y="3085"/>
                    <a:pt x="3702" y="3178"/>
                    <a:pt x="3772" y="3247"/>
                  </a:cubicBezTo>
                  <a:cubicBezTo>
                    <a:pt x="4350" y="3826"/>
                    <a:pt x="4350" y="3826"/>
                    <a:pt x="4350" y="3826"/>
                  </a:cubicBezTo>
                  <a:cubicBezTo>
                    <a:pt x="4299" y="3929"/>
                    <a:pt x="4316" y="4057"/>
                    <a:pt x="4402" y="4143"/>
                  </a:cubicBezTo>
                  <a:cubicBezTo>
                    <a:pt x="4456" y="4197"/>
                    <a:pt x="4526" y="4224"/>
                    <a:pt x="4597" y="4224"/>
                  </a:cubicBezTo>
                  <a:cubicBezTo>
                    <a:pt x="4668" y="4224"/>
                    <a:pt x="4738" y="4197"/>
                    <a:pt x="4792" y="4143"/>
                  </a:cubicBezTo>
                  <a:cubicBezTo>
                    <a:pt x="4899" y="4036"/>
                    <a:pt x="4899" y="3861"/>
                    <a:pt x="4792" y="3753"/>
                  </a:cubicBezTo>
                  <a:close/>
                  <a:moveTo>
                    <a:pt x="464" y="572"/>
                  </a:moveTo>
                  <a:cubicBezTo>
                    <a:pt x="409" y="572"/>
                    <a:pt x="364" y="528"/>
                    <a:pt x="364" y="472"/>
                  </a:cubicBezTo>
                  <a:cubicBezTo>
                    <a:pt x="364" y="417"/>
                    <a:pt x="409" y="373"/>
                    <a:pt x="464" y="373"/>
                  </a:cubicBezTo>
                  <a:cubicBezTo>
                    <a:pt x="519" y="373"/>
                    <a:pt x="564" y="417"/>
                    <a:pt x="564" y="472"/>
                  </a:cubicBezTo>
                  <a:cubicBezTo>
                    <a:pt x="564" y="528"/>
                    <a:pt x="519" y="572"/>
                    <a:pt x="464" y="572"/>
                  </a:cubicBezTo>
                  <a:close/>
                  <a:moveTo>
                    <a:pt x="346" y="2892"/>
                  </a:moveTo>
                  <a:cubicBezTo>
                    <a:pt x="328" y="2911"/>
                    <a:pt x="302" y="2921"/>
                    <a:pt x="276" y="2921"/>
                  </a:cubicBezTo>
                  <a:cubicBezTo>
                    <a:pt x="249" y="2921"/>
                    <a:pt x="224" y="2911"/>
                    <a:pt x="205" y="2892"/>
                  </a:cubicBezTo>
                  <a:cubicBezTo>
                    <a:pt x="186" y="2873"/>
                    <a:pt x="176" y="2848"/>
                    <a:pt x="176" y="2821"/>
                  </a:cubicBezTo>
                  <a:cubicBezTo>
                    <a:pt x="176" y="2794"/>
                    <a:pt x="186" y="2769"/>
                    <a:pt x="205" y="2750"/>
                  </a:cubicBezTo>
                  <a:cubicBezTo>
                    <a:pt x="224" y="2731"/>
                    <a:pt x="249" y="2721"/>
                    <a:pt x="276" y="2721"/>
                  </a:cubicBezTo>
                  <a:cubicBezTo>
                    <a:pt x="302" y="2721"/>
                    <a:pt x="328" y="2731"/>
                    <a:pt x="346" y="2750"/>
                  </a:cubicBezTo>
                  <a:cubicBezTo>
                    <a:pt x="365" y="2769"/>
                    <a:pt x="376" y="2794"/>
                    <a:pt x="376" y="2821"/>
                  </a:cubicBezTo>
                  <a:cubicBezTo>
                    <a:pt x="376" y="2848"/>
                    <a:pt x="365" y="2873"/>
                    <a:pt x="346" y="2892"/>
                  </a:cubicBezTo>
                  <a:close/>
                  <a:moveTo>
                    <a:pt x="2348" y="3760"/>
                  </a:moveTo>
                  <a:cubicBezTo>
                    <a:pt x="2348" y="3815"/>
                    <a:pt x="2304" y="3860"/>
                    <a:pt x="2248" y="3860"/>
                  </a:cubicBezTo>
                  <a:cubicBezTo>
                    <a:pt x="2193" y="3860"/>
                    <a:pt x="2148" y="3815"/>
                    <a:pt x="2148" y="3760"/>
                  </a:cubicBezTo>
                  <a:cubicBezTo>
                    <a:pt x="2148" y="3705"/>
                    <a:pt x="2193" y="3660"/>
                    <a:pt x="2248" y="3660"/>
                  </a:cubicBezTo>
                  <a:cubicBezTo>
                    <a:pt x="2304" y="3660"/>
                    <a:pt x="2348" y="3705"/>
                    <a:pt x="2348" y="3760"/>
                  </a:cubicBezTo>
                  <a:close/>
                  <a:moveTo>
                    <a:pt x="4668" y="4019"/>
                  </a:moveTo>
                  <a:cubicBezTo>
                    <a:pt x="4629" y="4058"/>
                    <a:pt x="4565" y="4058"/>
                    <a:pt x="4526" y="4019"/>
                  </a:cubicBezTo>
                  <a:cubicBezTo>
                    <a:pt x="4487" y="3980"/>
                    <a:pt x="4487" y="3916"/>
                    <a:pt x="4526" y="3878"/>
                  </a:cubicBezTo>
                  <a:cubicBezTo>
                    <a:pt x="4546" y="3858"/>
                    <a:pt x="4571" y="3848"/>
                    <a:pt x="4597" y="3848"/>
                  </a:cubicBezTo>
                  <a:cubicBezTo>
                    <a:pt x="4623" y="3848"/>
                    <a:pt x="4648" y="3858"/>
                    <a:pt x="4668" y="3878"/>
                  </a:cubicBezTo>
                  <a:cubicBezTo>
                    <a:pt x="4707" y="3916"/>
                    <a:pt x="4707" y="3980"/>
                    <a:pt x="4668" y="40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804" name="Freeform 7"/>
            <p:cNvSpPr>
              <a:spLocks noEditPoints="1"/>
            </p:cNvSpPr>
            <p:nvPr/>
          </p:nvSpPr>
          <p:spPr bwMode="auto">
            <a:xfrm>
              <a:off x="-8915395" y="-174627"/>
              <a:ext cx="4014788" cy="4406895"/>
            </a:xfrm>
            <a:custGeom>
              <a:avLst/>
              <a:gdLst>
                <a:gd name="T0" fmla="*/ 1541 w 1866"/>
                <a:gd name="T1" fmla="*/ 393 h 2054"/>
                <a:gd name="T2" fmla="*/ 1197 w 1866"/>
                <a:gd name="T3" fmla="*/ 0 h 2054"/>
                <a:gd name="T4" fmla="*/ 669 w 1866"/>
                <a:gd name="T5" fmla="*/ 0 h 2054"/>
                <a:gd name="T6" fmla="*/ 325 w 1866"/>
                <a:gd name="T7" fmla="*/ 393 h 2054"/>
                <a:gd name="T8" fmla="*/ 92 w 1866"/>
                <a:gd name="T9" fmla="*/ 1042 h 2054"/>
                <a:gd name="T10" fmla="*/ 211 w 1866"/>
                <a:gd name="T11" fmla="*/ 1684 h 2054"/>
                <a:gd name="T12" fmla="*/ 616 w 1866"/>
                <a:gd name="T13" fmla="*/ 2054 h 2054"/>
                <a:gd name="T14" fmla="*/ 1250 w 1866"/>
                <a:gd name="T15" fmla="*/ 2054 h 2054"/>
                <a:gd name="T16" fmla="*/ 1866 w 1866"/>
                <a:gd name="T17" fmla="*/ 1356 h 2054"/>
                <a:gd name="T18" fmla="*/ 1866 w 1866"/>
                <a:gd name="T19" fmla="*/ 792 h 2054"/>
                <a:gd name="T20" fmla="*/ 1691 w 1866"/>
                <a:gd name="T21" fmla="*/ 1356 h 2054"/>
                <a:gd name="T22" fmla="*/ 1382 w 1866"/>
                <a:gd name="T23" fmla="*/ 1335 h 2054"/>
                <a:gd name="T24" fmla="*/ 1329 w 1866"/>
                <a:gd name="T25" fmla="*/ 1503 h 2054"/>
                <a:gd name="T26" fmla="*/ 1250 w 1866"/>
                <a:gd name="T27" fmla="*/ 1879 h 2054"/>
                <a:gd name="T28" fmla="*/ 1021 w 1866"/>
                <a:gd name="T29" fmla="*/ 1121 h 2054"/>
                <a:gd name="T30" fmla="*/ 1338 w 1866"/>
                <a:gd name="T31" fmla="*/ 839 h 2054"/>
                <a:gd name="T32" fmla="*/ 1021 w 1866"/>
                <a:gd name="T33" fmla="*/ 816 h 2054"/>
                <a:gd name="T34" fmla="*/ 933 w 1866"/>
                <a:gd name="T35" fmla="*/ 616 h 2054"/>
                <a:gd name="T36" fmla="*/ 845 w 1866"/>
                <a:gd name="T37" fmla="*/ 1192 h 2054"/>
                <a:gd name="T38" fmla="*/ 638 w 1866"/>
                <a:gd name="T39" fmla="*/ 1205 h 2054"/>
                <a:gd name="T40" fmla="*/ 845 w 1866"/>
                <a:gd name="T41" fmla="*/ 1497 h 2054"/>
                <a:gd name="T42" fmla="*/ 616 w 1866"/>
                <a:gd name="T43" fmla="*/ 1879 h 2054"/>
                <a:gd name="T44" fmla="*/ 441 w 1866"/>
                <a:gd name="T45" fmla="*/ 1559 h 2054"/>
                <a:gd name="T46" fmla="*/ 318 w 1866"/>
                <a:gd name="T47" fmla="*/ 1434 h 2054"/>
                <a:gd name="T48" fmla="*/ 175 w 1866"/>
                <a:gd name="T49" fmla="*/ 1309 h 2054"/>
                <a:gd name="T50" fmla="*/ 490 w 1866"/>
                <a:gd name="T51" fmla="*/ 925 h 2054"/>
                <a:gd name="T52" fmla="*/ 223 w 1866"/>
                <a:gd name="T53" fmla="*/ 925 h 2054"/>
                <a:gd name="T54" fmla="*/ 455 w 1866"/>
                <a:gd name="T55" fmla="*/ 551 h 2054"/>
                <a:gd name="T56" fmla="*/ 514 w 1866"/>
                <a:gd name="T57" fmla="*/ 531 h 2054"/>
                <a:gd name="T58" fmla="*/ 530 w 1866"/>
                <a:gd name="T59" fmla="*/ 414 h 2054"/>
                <a:gd name="T60" fmla="*/ 525 w 1866"/>
                <a:gd name="T61" fmla="*/ 407 h 2054"/>
                <a:gd name="T62" fmla="*/ 492 w 1866"/>
                <a:gd name="T63" fmla="*/ 322 h 2054"/>
                <a:gd name="T64" fmla="*/ 845 w 1866"/>
                <a:gd name="T65" fmla="*/ 322 h 2054"/>
                <a:gd name="T66" fmla="*/ 1021 w 1866"/>
                <a:gd name="T67" fmla="*/ 322 h 2054"/>
                <a:gd name="T68" fmla="*/ 1373 w 1866"/>
                <a:gd name="T69" fmla="*/ 322 h 2054"/>
                <a:gd name="T70" fmla="*/ 1216 w 1866"/>
                <a:gd name="T71" fmla="*/ 414 h 2054"/>
                <a:gd name="T72" fmla="*/ 1284 w 1866"/>
                <a:gd name="T73" fmla="*/ 576 h 2054"/>
                <a:gd name="T74" fmla="*/ 1408 w 1866"/>
                <a:gd name="T75" fmla="*/ 551 h 2054"/>
                <a:gd name="T76" fmla="*/ 1691 w 1866"/>
                <a:gd name="T77" fmla="*/ 792 h 2054"/>
                <a:gd name="T78" fmla="*/ 1508 w 1866"/>
                <a:gd name="T79" fmla="*/ 107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66" h="2054">
                  <a:moveTo>
                    <a:pt x="1866" y="792"/>
                  </a:moveTo>
                  <a:cubicBezTo>
                    <a:pt x="1866" y="604"/>
                    <a:pt x="1729" y="445"/>
                    <a:pt x="1541" y="393"/>
                  </a:cubicBezTo>
                  <a:cubicBezTo>
                    <a:pt x="1546" y="370"/>
                    <a:pt x="1549" y="347"/>
                    <a:pt x="1549" y="322"/>
                  </a:cubicBezTo>
                  <a:cubicBezTo>
                    <a:pt x="1549" y="145"/>
                    <a:pt x="1391" y="0"/>
                    <a:pt x="1197" y="0"/>
                  </a:cubicBezTo>
                  <a:cubicBezTo>
                    <a:pt x="1092" y="0"/>
                    <a:pt x="998" y="42"/>
                    <a:pt x="933" y="109"/>
                  </a:cubicBezTo>
                  <a:cubicBezTo>
                    <a:pt x="868" y="42"/>
                    <a:pt x="774" y="0"/>
                    <a:pt x="669" y="0"/>
                  </a:cubicBezTo>
                  <a:cubicBezTo>
                    <a:pt x="475" y="0"/>
                    <a:pt x="317" y="145"/>
                    <a:pt x="317" y="322"/>
                  </a:cubicBezTo>
                  <a:cubicBezTo>
                    <a:pt x="317" y="347"/>
                    <a:pt x="320" y="370"/>
                    <a:pt x="325" y="393"/>
                  </a:cubicBezTo>
                  <a:cubicBezTo>
                    <a:pt x="137" y="445"/>
                    <a:pt x="0" y="604"/>
                    <a:pt x="0" y="792"/>
                  </a:cubicBezTo>
                  <a:cubicBezTo>
                    <a:pt x="0" y="884"/>
                    <a:pt x="32" y="971"/>
                    <a:pt x="92" y="1042"/>
                  </a:cubicBezTo>
                  <a:cubicBezTo>
                    <a:pt x="34" y="1118"/>
                    <a:pt x="0" y="1211"/>
                    <a:pt x="0" y="1309"/>
                  </a:cubicBezTo>
                  <a:cubicBezTo>
                    <a:pt x="0" y="1458"/>
                    <a:pt x="80" y="1598"/>
                    <a:pt x="211" y="1684"/>
                  </a:cubicBezTo>
                  <a:cubicBezTo>
                    <a:pt x="211" y="1684"/>
                    <a:pt x="211" y="1684"/>
                    <a:pt x="211" y="1685"/>
                  </a:cubicBezTo>
                  <a:cubicBezTo>
                    <a:pt x="211" y="1888"/>
                    <a:pt x="393" y="2054"/>
                    <a:pt x="616" y="2054"/>
                  </a:cubicBezTo>
                  <a:cubicBezTo>
                    <a:pt x="744" y="2054"/>
                    <a:pt x="859" y="1999"/>
                    <a:pt x="933" y="1914"/>
                  </a:cubicBezTo>
                  <a:cubicBezTo>
                    <a:pt x="1007" y="1999"/>
                    <a:pt x="1122" y="2054"/>
                    <a:pt x="1250" y="2054"/>
                  </a:cubicBezTo>
                  <a:cubicBezTo>
                    <a:pt x="1465" y="2054"/>
                    <a:pt x="1641" y="1901"/>
                    <a:pt x="1654" y="1707"/>
                  </a:cubicBezTo>
                  <a:cubicBezTo>
                    <a:pt x="1785" y="1632"/>
                    <a:pt x="1866" y="1499"/>
                    <a:pt x="1866" y="1356"/>
                  </a:cubicBezTo>
                  <a:cubicBezTo>
                    <a:pt x="1866" y="1250"/>
                    <a:pt x="1821" y="1150"/>
                    <a:pt x="1744" y="1074"/>
                  </a:cubicBezTo>
                  <a:cubicBezTo>
                    <a:pt x="1821" y="998"/>
                    <a:pt x="1866" y="898"/>
                    <a:pt x="1866" y="792"/>
                  </a:cubicBezTo>
                  <a:close/>
                  <a:moveTo>
                    <a:pt x="1555" y="1152"/>
                  </a:moveTo>
                  <a:cubicBezTo>
                    <a:pt x="1640" y="1196"/>
                    <a:pt x="1691" y="1273"/>
                    <a:pt x="1691" y="1356"/>
                  </a:cubicBezTo>
                  <a:cubicBezTo>
                    <a:pt x="1691" y="1418"/>
                    <a:pt x="1662" y="1477"/>
                    <a:pt x="1613" y="1521"/>
                  </a:cubicBezTo>
                  <a:cubicBezTo>
                    <a:pt x="1567" y="1435"/>
                    <a:pt x="1485" y="1367"/>
                    <a:pt x="1382" y="1335"/>
                  </a:cubicBezTo>
                  <a:cubicBezTo>
                    <a:pt x="1336" y="1320"/>
                    <a:pt x="1286" y="1346"/>
                    <a:pt x="1272" y="1392"/>
                  </a:cubicBezTo>
                  <a:cubicBezTo>
                    <a:pt x="1257" y="1439"/>
                    <a:pt x="1283" y="1488"/>
                    <a:pt x="1329" y="1503"/>
                  </a:cubicBezTo>
                  <a:cubicBezTo>
                    <a:pt x="1419" y="1531"/>
                    <a:pt x="1479" y="1604"/>
                    <a:pt x="1479" y="1685"/>
                  </a:cubicBezTo>
                  <a:cubicBezTo>
                    <a:pt x="1479" y="1792"/>
                    <a:pt x="1376" y="1879"/>
                    <a:pt x="1250" y="1879"/>
                  </a:cubicBezTo>
                  <a:cubicBezTo>
                    <a:pt x="1124" y="1879"/>
                    <a:pt x="1021" y="1792"/>
                    <a:pt x="1021" y="1685"/>
                  </a:cubicBezTo>
                  <a:cubicBezTo>
                    <a:pt x="1021" y="1121"/>
                    <a:pt x="1021" y="1121"/>
                    <a:pt x="1021" y="1121"/>
                  </a:cubicBezTo>
                  <a:cubicBezTo>
                    <a:pt x="1021" y="1014"/>
                    <a:pt x="1124" y="927"/>
                    <a:pt x="1250" y="927"/>
                  </a:cubicBezTo>
                  <a:cubicBezTo>
                    <a:pt x="1299" y="927"/>
                    <a:pt x="1338" y="888"/>
                    <a:pt x="1338" y="839"/>
                  </a:cubicBezTo>
                  <a:cubicBezTo>
                    <a:pt x="1338" y="791"/>
                    <a:pt x="1299" y="751"/>
                    <a:pt x="1250" y="751"/>
                  </a:cubicBezTo>
                  <a:cubicBezTo>
                    <a:pt x="1165" y="751"/>
                    <a:pt x="1086" y="775"/>
                    <a:pt x="1021" y="816"/>
                  </a:cubicBezTo>
                  <a:cubicBezTo>
                    <a:pt x="1021" y="704"/>
                    <a:pt x="1021" y="704"/>
                    <a:pt x="1021" y="704"/>
                  </a:cubicBezTo>
                  <a:cubicBezTo>
                    <a:pt x="1021" y="656"/>
                    <a:pt x="981" y="616"/>
                    <a:pt x="933" y="616"/>
                  </a:cubicBezTo>
                  <a:cubicBezTo>
                    <a:pt x="884" y="616"/>
                    <a:pt x="845" y="656"/>
                    <a:pt x="845" y="704"/>
                  </a:cubicBezTo>
                  <a:cubicBezTo>
                    <a:pt x="845" y="1192"/>
                    <a:pt x="845" y="1192"/>
                    <a:pt x="845" y="1192"/>
                  </a:cubicBezTo>
                  <a:cubicBezTo>
                    <a:pt x="815" y="1173"/>
                    <a:pt x="783" y="1158"/>
                    <a:pt x="748" y="1147"/>
                  </a:cubicBezTo>
                  <a:cubicBezTo>
                    <a:pt x="702" y="1133"/>
                    <a:pt x="652" y="1158"/>
                    <a:pt x="638" y="1205"/>
                  </a:cubicBezTo>
                  <a:cubicBezTo>
                    <a:pt x="623" y="1251"/>
                    <a:pt x="649" y="1300"/>
                    <a:pt x="695" y="1315"/>
                  </a:cubicBezTo>
                  <a:cubicBezTo>
                    <a:pt x="785" y="1343"/>
                    <a:pt x="845" y="1416"/>
                    <a:pt x="845" y="1497"/>
                  </a:cubicBezTo>
                  <a:cubicBezTo>
                    <a:pt x="845" y="1685"/>
                    <a:pt x="845" y="1685"/>
                    <a:pt x="845" y="1685"/>
                  </a:cubicBezTo>
                  <a:cubicBezTo>
                    <a:pt x="845" y="1792"/>
                    <a:pt x="742" y="1879"/>
                    <a:pt x="616" y="1879"/>
                  </a:cubicBezTo>
                  <a:cubicBezTo>
                    <a:pt x="490" y="1879"/>
                    <a:pt x="387" y="1792"/>
                    <a:pt x="387" y="1685"/>
                  </a:cubicBezTo>
                  <a:cubicBezTo>
                    <a:pt x="387" y="1639"/>
                    <a:pt x="406" y="1594"/>
                    <a:pt x="441" y="1559"/>
                  </a:cubicBezTo>
                  <a:cubicBezTo>
                    <a:pt x="476" y="1525"/>
                    <a:pt x="476" y="1469"/>
                    <a:pt x="442" y="1435"/>
                  </a:cubicBezTo>
                  <a:cubicBezTo>
                    <a:pt x="408" y="1400"/>
                    <a:pt x="352" y="1400"/>
                    <a:pt x="318" y="1434"/>
                  </a:cubicBezTo>
                  <a:cubicBezTo>
                    <a:pt x="296" y="1455"/>
                    <a:pt x="278" y="1478"/>
                    <a:pt x="263" y="1503"/>
                  </a:cubicBezTo>
                  <a:cubicBezTo>
                    <a:pt x="208" y="1450"/>
                    <a:pt x="175" y="1381"/>
                    <a:pt x="175" y="1309"/>
                  </a:cubicBezTo>
                  <a:cubicBezTo>
                    <a:pt x="175" y="1179"/>
                    <a:pt x="278" y="1064"/>
                    <a:pt x="424" y="1031"/>
                  </a:cubicBezTo>
                  <a:cubicBezTo>
                    <a:pt x="471" y="1020"/>
                    <a:pt x="501" y="973"/>
                    <a:pt x="490" y="925"/>
                  </a:cubicBezTo>
                  <a:cubicBezTo>
                    <a:pt x="479" y="878"/>
                    <a:pt x="432" y="848"/>
                    <a:pt x="385" y="859"/>
                  </a:cubicBezTo>
                  <a:cubicBezTo>
                    <a:pt x="326" y="873"/>
                    <a:pt x="271" y="895"/>
                    <a:pt x="223" y="925"/>
                  </a:cubicBezTo>
                  <a:cubicBezTo>
                    <a:pt x="192" y="886"/>
                    <a:pt x="175" y="840"/>
                    <a:pt x="175" y="792"/>
                  </a:cubicBezTo>
                  <a:cubicBezTo>
                    <a:pt x="175" y="660"/>
                    <a:pt x="301" y="552"/>
                    <a:pt x="455" y="551"/>
                  </a:cubicBezTo>
                  <a:cubicBezTo>
                    <a:pt x="456" y="551"/>
                    <a:pt x="457" y="551"/>
                    <a:pt x="458" y="551"/>
                  </a:cubicBezTo>
                  <a:cubicBezTo>
                    <a:pt x="478" y="551"/>
                    <a:pt x="498" y="545"/>
                    <a:pt x="514" y="531"/>
                  </a:cubicBezTo>
                  <a:cubicBezTo>
                    <a:pt x="548" y="502"/>
                    <a:pt x="555" y="454"/>
                    <a:pt x="532" y="417"/>
                  </a:cubicBezTo>
                  <a:cubicBezTo>
                    <a:pt x="531" y="416"/>
                    <a:pt x="531" y="415"/>
                    <a:pt x="530" y="414"/>
                  </a:cubicBezTo>
                  <a:cubicBezTo>
                    <a:pt x="530" y="414"/>
                    <a:pt x="529" y="413"/>
                    <a:pt x="529" y="413"/>
                  </a:cubicBezTo>
                  <a:cubicBezTo>
                    <a:pt x="528" y="411"/>
                    <a:pt x="526" y="409"/>
                    <a:pt x="525" y="407"/>
                  </a:cubicBezTo>
                  <a:cubicBezTo>
                    <a:pt x="525" y="407"/>
                    <a:pt x="525" y="407"/>
                    <a:pt x="525" y="407"/>
                  </a:cubicBezTo>
                  <a:cubicBezTo>
                    <a:pt x="510" y="389"/>
                    <a:pt x="492" y="361"/>
                    <a:pt x="492" y="322"/>
                  </a:cubicBezTo>
                  <a:cubicBezTo>
                    <a:pt x="492" y="241"/>
                    <a:pt x="572" y="175"/>
                    <a:pt x="669" y="175"/>
                  </a:cubicBezTo>
                  <a:cubicBezTo>
                    <a:pt x="766" y="175"/>
                    <a:pt x="845" y="241"/>
                    <a:pt x="845" y="322"/>
                  </a:cubicBezTo>
                  <a:cubicBezTo>
                    <a:pt x="845" y="371"/>
                    <a:pt x="884" y="410"/>
                    <a:pt x="933" y="410"/>
                  </a:cubicBezTo>
                  <a:cubicBezTo>
                    <a:pt x="982" y="410"/>
                    <a:pt x="1021" y="371"/>
                    <a:pt x="1021" y="322"/>
                  </a:cubicBezTo>
                  <a:cubicBezTo>
                    <a:pt x="1021" y="241"/>
                    <a:pt x="1100" y="175"/>
                    <a:pt x="1197" y="175"/>
                  </a:cubicBezTo>
                  <a:cubicBezTo>
                    <a:pt x="1294" y="175"/>
                    <a:pt x="1373" y="241"/>
                    <a:pt x="1373" y="322"/>
                  </a:cubicBezTo>
                  <a:cubicBezTo>
                    <a:pt x="1373" y="344"/>
                    <a:pt x="1368" y="363"/>
                    <a:pt x="1360" y="378"/>
                  </a:cubicBezTo>
                  <a:cubicBezTo>
                    <a:pt x="1310" y="382"/>
                    <a:pt x="1262" y="395"/>
                    <a:pt x="1216" y="414"/>
                  </a:cubicBezTo>
                  <a:cubicBezTo>
                    <a:pt x="1171" y="433"/>
                    <a:pt x="1150" y="484"/>
                    <a:pt x="1169" y="529"/>
                  </a:cubicBezTo>
                  <a:cubicBezTo>
                    <a:pt x="1188" y="574"/>
                    <a:pt x="1240" y="595"/>
                    <a:pt x="1284" y="576"/>
                  </a:cubicBezTo>
                  <a:cubicBezTo>
                    <a:pt x="1322" y="560"/>
                    <a:pt x="1363" y="552"/>
                    <a:pt x="1406" y="551"/>
                  </a:cubicBezTo>
                  <a:cubicBezTo>
                    <a:pt x="1407" y="551"/>
                    <a:pt x="1408" y="551"/>
                    <a:pt x="1408" y="551"/>
                  </a:cubicBezTo>
                  <a:cubicBezTo>
                    <a:pt x="1409" y="551"/>
                    <a:pt x="1410" y="551"/>
                    <a:pt x="1411" y="551"/>
                  </a:cubicBezTo>
                  <a:cubicBezTo>
                    <a:pt x="1565" y="552"/>
                    <a:pt x="1691" y="660"/>
                    <a:pt x="1691" y="792"/>
                  </a:cubicBezTo>
                  <a:cubicBezTo>
                    <a:pt x="1691" y="875"/>
                    <a:pt x="1640" y="952"/>
                    <a:pt x="1555" y="996"/>
                  </a:cubicBezTo>
                  <a:cubicBezTo>
                    <a:pt x="1526" y="1011"/>
                    <a:pt x="1508" y="1041"/>
                    <a:pt x="1508" y="1074"/>
                  </a:cubicBezTo>
                  <a:cubicBezTo>
                    <a:pt x="1508" y="1107"/>
                    <a:pt x="1526" y="1136"/>
                    <a:pt x="1555" y="11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Title 3"/>
          <p:cNvSpPr>
            <a:spLocks noGrp="1"/>
          </p:cNvSpPr>
          <p:nvPr>
            <p:ph type="title"/>
          </p:nvPr>
        </p:nvSpPr>
        <p:spPr>
          <a:xfrm>
            <a:off x="379412" y="120057"/>
            <a:ext cx="10969943" cy="6509343"/>
          </a:xfrm>
        </p:spPr>
        <p:txBody>
          <a:bodyPr/>
          <a:lstStyle/>
          <a:p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To compare above regression models we use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HYPERPARAMETER TUNNING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Hyper parameter allows us to choose the correct parameter to get </a:t>
            </a:r>
            <a:r>
              <a:rPr lang="en-US" sz="3200" dirty="0">
                <a:solidFill>
                  <a:schemeClr val="bg1"/>
                </a:solidFill>
              </a:rPr>
              <a:t>the</a:t>
            </a:r>
            <a:r>
              <a:rPr lang="en-US" dirty="0">
                <a:solidFill>
                  <a:schemeClr val="bg1"/>
                </a:solidFill>
              </a:rPr>
              <a:t> best accuracy score for a model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Here we performed </a:t>
            </a:r>
            <a:r>
              <a:rPr lang="en-US" dirty="0">
                <a:solidFill>
                  <a:schemeClr val="tx1"/>
                </a:solidFill>
              </a:rPr>
              <a:t>RANDOM SEARCH ALGORITHM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we get the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1. mean variance error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2.variance score	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Model performance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1.average error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2.accuracy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145737" name="Straight Connector 2"/>
          <p:cNvCxnSpPr>
            <a:cxnSpLocks/>
          </p:cNvCxnSpPr>
          <p:nvPr/>
        </p:nvCxnSpPr>
        <p:spPr>
          <a:xfrm>
            <a:off x="1522412" y="6471753"/>
            <a:ext cx="9448800" cy="0"/>
          </a:xfrm>
          <a:prstGeom prst="line">
            <a:avLst/>
          </a:prstGeom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57" name="Title 3"/>
          <p:cNvSpPr txBox="1"/>
          <p:nvPr/>
        </p:nvSpPr>
        <p:spPr>
          <a:xfrm>
            <a:off x="5653734" y="6451432"/>
            <a:ext cx="1020988" cy="406567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    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036"/>
          <p:cNvGrpSpPr/>
          <p:nvPr/>
        </p:nvGrpSpPr>
        <p:grpSpPr>
          <a:xfrm>
            <a:off x="707387" y="1693656"/>
            <a:ext cx="2738967" cy="4172800"/>
            <a:chOff x="364818" y="1339253"/>
            <a:chExt cx="4178706" cy="6366235"/>
          </a:xfrm>
        </p:grpSpPr>
        <p:grpSp>
          <p:nvGrpSpPr>
            <p:cNvPr id="152" name="Group 322"/>
            <p:cNvGrpSpPr/>
            <p:nvPr/>
          </p:nvGrpSpPr>
          <p:grpSpPr>
            <a:xfrm>
              <a:off x="364818" y="1339253"/>
              <a:ext cx="4178706" cy="3117426"/>
              <a:chOff x="2287587" y="1937871"/>
              <a:chExt cx="2206625" cy="1646202"/>
            </a:xfrm>
            <a:solidFill>
              <a:schemeClr val="tx1">
                <a:alpha val="8000"/>
              </a:schemeClr>
            </a:solidFill>
          </p:grpSpPr>
          <p:sp>
            <p:nvSpPr>
              <p:cNvPr id="1048858" name="Rounded Rectangle 323"/>
              <p:cNvSpPr/>
              <p:nvPr/>
            </p:nvSpPr>
            <p:spPr>
              <a:xfrm>
                <a:off x="2287587" y="1937871"/>
                <a:ext cx="790992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59" name="Rounded Rectangle 324"/>
              <p:cNvSpPr/>
              <p:nvPr/>
            </p:nvSpPr>
            <p:spPr>
              <a:xfrm>
                <a:off x="2287587" y="3509407"/>
                <a:ext cx="606425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60" name="Rounded Rectangle 325"/>
              <p:cNvSpPr/>
              <p:nvPr/>
            </p:nvSpPr>
            <p:spPr>
              <a:xfrm>
                <a:off x="2380456" y="3366545"/>
                <a:ext cx="513556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53" name="Group 326"/>
              <p:cNvGrpSpPr/>
              <p:nvPr/>
            </p:nvGrpSpPr>
            <p:grpSpPr>
              <a:xfrm>
                <a:off x="2380456" y="2080738"/>
                <a:ext cx="1516062" cy="74666"/>
                <a:chOff x="2380456" y="2572537"/>
                <a:chExt cx="1516062" cy="63500"/>
              </a:xfrm>
              <a:grpFill/>
            </p:grpSpPr>
            <p:sp>
              <p:nvSpPr>
                <p:cNvPr id="1048861" name="Rounded Rectangle 339"/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8862" name="Rounded Rectangle 340"/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048863" name="Rounded Rectangle 327"/>
              <p:cNvSpPr/>
              <p:nvPr/>
            </p:nvSpPr>
            <p:spPr>
              <a:xfrm>
                <a:off x="2496428" y="2223606"/>
                <a:ext cx="1921583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64" name="Rounded Rectangle 328"/>
              <p:cNvSpPr/>
              <p:nvPr/>
            </p:nvSpPr>
            <p:spPr>
              <a:xfrm>
                <a:off x="2497137" y="3223678"/>
                <a:ext cx="513556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54" name="Group 329"/>
              <p:cNvGrpSpPr/>
              <p:nvPr/>
            </p:nvGrpSpPr>
            <p:grpSpPr>
              <a:xfrm>
                <a:off x="2496429" y="2366473"/>
                <a:ext cx="1997783" cy="74666"/>
                <a:chOff x="2496429" y="2811430"/>
                <a:chExt cx="1997783" cy="63500"/>
              </a:xfrm>
              <a:grpFill/>
            </p:grpSpPr>
            <p:sp>
              <p:nvSpPr>
                <p:cNvPr id="1048865" name="Rounded Rectangle 337"/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8866" name="Rounded Rectangle 338"/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048867" name="Rounded Rectangle 330"/>
              <p:cNvSpPr/>
              <p:nvPr/>
            </p:nvSpPr>
            <p:spPr>
              <a:xfrm>
                <a:off x="2496428" y="2509341"/>
                <a:ext cx="1448231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68" name="Rounded Rectangle 331"/>
              <p:cNvSpPr/>
              <p:nvPr/>
            </p:nvSpPr>
            <p:spPr>
              <a:xfrm>
                <a:off x="2670261" y="2652208"/>
                <a:ext cx="833352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69" name="Rounded Rectangle 332"/>
              <p:cNvSpPr/>
              <p:nvPr/>
            </p:nvSpPr>
            <p:spPr>
              <a:xfrm>
                <a:off x="2670261" y="3080810"/>
                <a:ext cx="1069094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70" name="Rounded Rectangle 333"/>
              <p:cNvSpPr/>
              <p:nvPr/>
            </p:nvSpPr>
            <p:spPr>
              <a:xfrm>
                <a:off x="2670260" y="2937943"/>
                <a:ext cx="1226257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55" name="Group 334"/>
              <p:cNvGrpSpPr/>
              <p:nvPr/>
            </p:nvGrpSpPr>
            <p:grpSpPr>
              <a:xfrm>
                <a:off x="2670261" y="2795076"/>
                <a:ext cx="1595351" cy="74666"/>
                <a:chOff x="2670261" y="3182904"/>
                <a:chExt cx="1595351" cy="63500"/>
              </a:xfrm>
              <a:grpFill/>
            </p:grpSpPr>
            <p:sp>
              <p:nvSpPr>
                <p:cNvPr id="1048871" name="Rounded Rectangle 335"/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8872" name="Rounded Rectangle 336"/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grpSp>
          <p:nvGrpSpPr>
            <p:cNvPr id="156" name="Group 341"/>
            <p:cNvGrpSpPr/>
            <p:nvPr/>
          </p:nvGrpSpPr>
          <p:grpSpPr>
            <a:xfrm>
              <a:off x="364818" y="4588062"/>
              <a:ext cx="4178706" cy="3117426"/>
              <a:chOff x="2287587" y="1937871"/>
              <a:chExt cx="2206625" cy="1646202"/>
            </a:xfrm>
            <a:solidFill>
              <a:schemeClr val="tx1">
                <a:alpha val="8000"/>
              </a:schemeClr>
            </a:solidFill>
          </p:grpSpPr>
          <p:sp>
            <p:nvSpPr>
              <p:cNvPr id="1048873" name="Rounded Rectangle 342"/>
              <p:cNvSpPr/>
              <p:nvPr/>
            </p:nvSpPr>
            <p:spPr>
              <a:xfrm>
                <a:off x="2287587" y="1937871"/>
                <a:ext cx="790992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74" name="Rounded Rectangle 343"/>
              <p:cNvSpPr/>
              <p:nvPr/>
            </p:nvSpPr>
            <p:spPr>
              <a:xfrm>
                <a:off x="2287587" y="3509407"/>
                <a:ext cx="606425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75" name="Rounded Rectangle 344"/>
              <p:cNvSpPr/>
              <p:nvPr/>
            </p:nvSpPr>
            <p:spPr>
              <a:xfrm>
                <a:off x="2380456" y="3366545"/>
                <a:ext cx="513556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57" name="Group 345"/>
              <p:cNvGrpSpPr/>
              <p:nvPr/>
            </p:nvGrpSpPr>
            <p:grpSpPr>
              <a:xfrm>
                <a:off x="2380456" y="2080738"/>
                <a:ext cx="1516062" cy="74666"/>
                <a:chOff x="2380456" y="2572537"/>
                <a:chExt cx="1516062" cy="63500"/>
              </a:xfrm>
              <a:grpFill/>
            </p:grpSpPr>
            <p:sp>
              <p:nvSpPr>
                <p:cNvPr id="1048876" name="Rounded Rectangle 358"/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8877" name="Rounded Rectangle 359"/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048878" name="Rounded Rectangle 346"/>
              <p:cNvSpPr/>
              <p:nvPr/>
            </p:nvSpPr>
            <p:spPr>
              <a:xfrm>
                <a:off x="2496428" y="2223606"/>
                <a:ext cx="1921583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79" name="Rounded Rectangle 347"/>
              <p:cNvSpPr/>
              <p:nvPr/>
            </p:nvSpPr>
            <p:spPr>
              <a:xfrm>
                <a:off x="2497137" y="3223678"/>
                <a:ext cx="513556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58" name="Group 348"/>
              <p:cNvGrpSpPr/>
              <p:nvPr/>
            </p:nvGrpSpPr>
            <p:grpSpPr>
              <a:xfrm>
                <a:off x="2496429" y="2366473"/>
                <a:ext cx="1997783" cy="74666"/>
                <a:chOff x="2496429" y="2811430"/>
                <a:chExt cx="1997783" cy="63500"/>
              </a:xfrm>
              <a:grpFill/>
            </p:grpSpPr>
            <p:sp>
              <p:nvSpPr>
                <p:cNvPr id="1048880" name="Rounded Rectangle 356"/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8881" name="Rounded Rectangle 357"/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048882" name="Rounded Rectangle 349"/>
              <p:cNvSpPr/>
              <p:nvPr/>
            </p:nvSpPr>
            <p:spPr>
              <a:xfrm>
                <a:off x="2496428" y="2509341"/>
                <a:ext cx="1448231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83" name="Rounded Rectangle 350"/>
              <p:cNvSpPr/>
              <p:nvPr/>
            </p:nvSpPr>
            <p:spPr>
              <a:xfrm>
                <a:off x="2670261" y="2652208"/>
                <a:ext cx="833352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84" name="Rounded Rectangle 351"/>
              <p:cNvSpPr/>
              <p:nvPr/>
            </p:nvSpPr>
            <p:spPr>
              <a:xfrm>
                <a:off x="2670261" y="3080810"/>
                <a:ext cx="1069094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8885" name="Rounded Rectangle 352"/>
              <p:cNvSpPr/>
              <p:nvPr/>
            </p:nvSpPr>
            <p:spPr>
              <a:xfrm>
                <a:off x="2670260" y="2937943"/>
                <a:ext cx="1226257" cy="746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59" name="Group 353"/>
              <p:cNvGrpSpPr/>
              <p:nvPr/>
            </p:nvGrpSpPr>
            <p:grpSpPr>
              <a:xfrm>
                <a:off x="2670261" y="2795076"/>
                <a:ext cx="1595351" cy="74666"/>
                <a:chOff x="2670261" y="3182904"/>
                <a:chExt cx="1595351" cy="63500"/>
              </a:xfrm>
              <a:grpFill/>
            </p:grpSpPr>
            <p:sp>
              <p:nvSpPr>
                <p:cNvPr id="1048886" name="Rounded Rectangle 354"/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8887" name="Rounded Rectangle 355"/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</p:grpSp>
      <p:sp>
        <p:nvSpPr>
          <p:cNvPr id="1048903" name="Oval 1032"/>
          <p:cNvSpPr/>
          <p:nvPr/>
        </p:nvSpPr>
        <p:spPr>
          <a:xfrm>
            <a:off x="7847281" y="1115340"/>
            <a:ext cx="4172782" cy="4172782"/>
          </a:xfrm>
          <a:prstGeom prst="ellips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904" name="Title 3"/>
          <p:cNvSpPr>
            <a:spLocks noGrp="1"/>
          </p:cNvSpPr>
          <p:nvPr>
            <p:ph type="title"/>
          </p:nvPr>
        </p:nvSpPr>
        <p:spPr>
          <a:xfrm>
            <a:off x="168762" y="-460747"/>
            <a:ext cx="10969943" cy="2381871"/>
          </a:xfrm>
        </p:spPr>
        <p:txBody>
          <a:bodyPr/>
          <a:lstStyle/>
          <a:p>
            <a:r>
              <a:rPr lang="en-US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We found that kernelized Ridge regression outperformed all the models in terms of the mean squared error and explained variance</a:t>
            </a:r>
            <a:br>
              <a:rPr lang="en-US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49101" name="Title 3"/>
          <p:cNvSpPr txBox="1"/>
          <p:nvPr/>
        </p:nvSpPr>
        <p:spPr>
          <a:xfrm>
            <a:off x="682644" y="5532374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49102" name="Title 3"/>
          <p:cNvSpPr txBox="1"/>
          <p:nvPr/>
        </p:nvSpPr>
        <p:spPr>
          <a:xfrm>
            <a:off x="5653734" y="6451433"/>
            <a:ext cx="1020988" cy="286510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   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815C2-B727-4EF1-9C4E-27B80E932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" y="1060712"/>
            <a:ext cx="5131514" cy="3435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2BDEE-5E3D-4432-A701-169786FC3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6" y="1043045"/>
            <a:ext cx="5239034" cy="2381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19292-3DF7-45C9-BFE8-71E137AD6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36" y="3497211"/>
            <a:ext cx="4659444" cy="32407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9" r="129"/>
          <a:stretch>
            <a:fillRect/>
          </a:stretch>
        </p:blipFill>
        <p:spPr/>
      </p:pic>
      <p:sp>
        <p:nvSpPr>
          <p:cNvPr id="1048799" name="Rectangle 10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8800" name="Title 2"/>
          <p:cNvSpPr>
            <a:spLocks noGrp="1"/>
          </p:cNvSpPr>
          <p:nvPr>
            <p:ph type="ctrTitle"/>
          </p:nvPr>
        </p:nvSpPr>
        <p:spPr>
          <a:xfrm>
            <a:off x="1455705" y="81224"/>
            <a:ext cx="10360501" cy="761999"/>
          </a:xfrm>
        </p:spPr>
        <p:txBody>
          <a:bodyPr anchor="b">
            <a:noAutofit/>
          </a:bodyPr>
          <a:lstStyle/>
          <a:p>
            <a:pPr algn="l"/>
            <a:r>
              <a:rPr lang="en-IN" sz="4400" dirty="0">
                <a:solidFill>
                  <a:schemeClr val="bg1"/>
                </a:solidFill>
              </a:rPr>
              <a:t>Results/ output snapshots  </a:t>
            </a:r>
            <a:endParaRPr lang="en-IN" sz="4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13477-0E9F-4159-A8AE-538F5788D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9413" y="1505782"/>
            <a:ext cx="3286976" cy="4011450"/>
          </a:xfrm>
        </p:spPr>
        <p:txBody>
          <a:bodyPr>
            <a:norm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7E103-D71B-4B94-B279-3944AB8759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3" y="990054"/>
            <a:ext cx="3792283" cy="2134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E0566D-5EEC-4391-90D1-1E513FF5F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75"/>
          <a:stretch/>
        </p:blipFill>
        <p:spPr>
          <a:xfrm>
            <a:off x="4494212" y="879473"/>
            <a:ext cx="4463602" cy="2429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185B9D-F92F-4C3E-AED9-759ACD1407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0" y="4008523"/>
            <a:ext cx="4276850" cy="2334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29089-6587-4979-A661-4F9C8A57EC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244" r="46250" b="-1"/>
          <a:stretch/>
        </p:blipFill>
        <p:spPr>
          <a:xfrm>
            <a:off x="4723607" y="3961016"/>
            <a:ext cx="6551611" cy="242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3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F081-9EA9-4665-AF06-C162E79F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09" y="4267200"/>
            <a:ext cx="10969943" cy="7110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We have added 3 different photographs of a same person and checked the accuracy of a project.</a:t>
            </a:r>
            <a:br>
              <a:rPr lang="en-IN" sz="2400" dirty="0"/>
            </a:br>
            <a:r>
              <a:rPr lang="en-IN" sz="2400" dirty="0"/>
              <a:t>It shows more accuracy in front view photographs as compared to the other view photographs.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35425-1AE9-470C-B69D-6FCF238060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457200"/>
            <a:ext cx="3886201" cy="3141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C0B23-3AC2-42BA-9584-BB4F38CFA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78" y="487394"/>
            <a:ext cx="7160146" cy="3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65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BCB36-7C9D-4AD8-B677-F1D984C0F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Estimation of height weight of a person from 10 to 12 age group </a:t>
            </a:r>
            <a:r>
              <a:rPr lang="en-IN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IN" sz="2400" b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6E6BD-E492-404C-8DA6-247CE39C4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012" y="919238"/>
            <a:ext cx="7239000" cy="380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4F35E0-DD14-42B0-A282-AD519EE6FD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13612" y="1219200"/>
            <a:ext cx="4343400" cy="2665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A3BA6-8191-4A11-A810-F968EC4768A1}"/>
              </a:ext>
            </a:extLst>
          </p:cNvPr>
          <p:cNvSpPr txBox="1"/>
          <p:nvPr/>
        </p:nvSpPr>
        <p:spPr>
          <a:xfrm>
            <a:off x="379412" y="5344176"/>
            <a:ext cx="10178310" cy="1189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149350" indent="-6350">
              <a:lnSpc>
                <a:spcPct val="99000"/>
              </a:lnSpc>
              <a:spcAft>
                <a:spcPts val="1735"/>
              </a:spcAft>
            </a:pPr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 of the model in the case of a child has less than the normal person. It shows quite a difference in weight and height remains the same.</a:t>
            </a:r>
            <a:r>
              <a:rPr lang="en-IN" sz="24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21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FFCD-BCD0-4C2D-9DAC-10D8563B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Estimation of height weight of obese person</a:t>
            </a:r>
            <a:endParaRPr lang="en-IN" sz="4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53F7C-9980-4C76-9BFE-7E42821CE0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012" y="985720"/>
            <a:ext cx="6464300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FCE506-E355-4545-86AF-7B31A1BA20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89812" y="1600200"/>
            <a:ext cx="3993515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5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98B1-07A0-4E9F-B701-A2517CFC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DC088-5C69-4392-BD9C-6FF9D8931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612" y="1295400"/>
            <a:ext cx="5422900" cy="3067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D674E3-FDF6-4851-B2CC-1A12DE02A1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10314" y="1172210"/>
            <a:ext cx="5575298" cy="3067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54A14-E5AC-4585-B3B0-C2695A26ABE1}"/>
              </a:ext>
            </a:extLst>
          </p:cNvPr>
          <p:cNvSpPr txBox="1"/>
          <p:nvPr/>
        </p:nvSpPr>
        <p:spPr>
          <a:xfrm>
            <a:off x="455612" y="5334000"/>
            <a:ext cx="990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large difference in the actual </a:t>
            </a:r>
            <a:r>
              <a:rPr lang="en-IN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bmi</a:t>
            </a:r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estimated </a:t>
            </a:r>
            <a:r>
              <a:rPr lang="en-IN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bmi</a:t>
            </a:r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obese person. Accuracy of this model for the obese person is less in this case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2979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691C-ABF0-4270-82A3-208EAA73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Estimation of height weight of skinny person</a:t>
            </a:r>
            <a:r>
              <a:rPr lang="en-IN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BCB1E-FA26-4D77-988B-CD94A89EC6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012" y="914400"/>
            <a:ext cx="6553200" cy="3505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CEB88E-6780-49CA-8300-84B8F293A5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32612" y="985720"/>
            <a:ext cx="4832350" cy="343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5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7895-A1F0-4866-832F-53D855F4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Side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BE13B-DAD2-46B0-A40D-F8F5E22C5B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3212" y="1143000"/>
            <a:ext cx="6464300" cy="3455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D40DC7-3AB7-4D19-911E-94B7754C9C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08812" y="838200"/>
            <a:ext cx="5029200" cy="3966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80F84-F37C-4DC3-A8B1-0486BEF38B49}"/>
              </a:ext>
            </a:extLst>
          </p:cNvPr>
          <p:cNvSpPr txBox="1"/>
          <p:nvPr/>
        </p:nvSpPr>
        <p:spPr>
          <a:xfrm>
            <a:off x="-36359" y="5120414"/>
            <a:ext cx="10439400" cy="1189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4025" marR="1343025" indent="-234950">
              <a:lnSpc>
                <a:spcPct val="99000"/>
              </a:lnSpc>
              <a:spcAft>
                <a:spcPts val="4020"/>
              </a:spcAft>
            </a:pPr>
            <a:r>
              <a:rPr lang="en-IN" sz="120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rPr>
              <a:t>•</a:t>
            </a:r>
            <a:r>
              <a:rPr lang="en-IN" sz="2400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is a small difference in the actual </a:t>
            </a:r>
            <a:r>
              <a:rPr lang="en-IN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bmi</a:t>
            </a:r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estimated </a:t>
            </a:r>
            <a:r>
              <a:rPr lang="en-IN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bmi</a:t>
            </a:r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a skinny person. Accuracy of this model for the skinny person is good. </a:t>
            </a:r>
            <a:endParaRPr lang="en-IN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03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Rectangle 1"/>
          <p:cNvSpPr/>
          <p:nvPr/>
        </p:nvSpPr>
        <p:spPr>
          <a:xfrm>
            <a:off x="1541789" y="893"/>
            <a:ext cx="877595" cy="6856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0" name="Group 57"/>
          <p:cNvGrpSpPr/>
          <p:nvPr/>
        </p:nvGrpSpPr>
        <p:grpSpPr>
          <a:xfrm>
            <a:off x="19045" y="67552"/>
            <a:ext cx="8025352" cy="542048"/>
            <a:chOff x="1" y="707962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048599" name="Pentagon 38"/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169" defTabSz="914126"/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PROBLEM STATEMENT</a:t>
              </a:r>
            </a:p>
          </p:txBody>
        </p:sp>
        <p:sp>
          <p:nvSpPr>
            <p:cNvPr id="1048600" name="Rectangle 13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1" name="Group 9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</p:grpSpPr>
          <p:grpSp>
            <p:nvGrpSpPr>
              <p:cNvPr id="72" name="Group 5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048601" name="Right Triangle 3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8602" name="Right Triangle 4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48603" name="Rectangle 2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5998" b="1" spc="-3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73" name="Group 56"/>
          <p:cNvGrpSpPr/>
          <p:nvPr/>
        </p:nvGrpSpPr>
        <p:grpSpPr>
          <a:xfrm>
            <a:off x="46754" y="648814"/>
            <a:ext cx="7968215" cy="439430"/>
            <a:chOff x="1" y="2560623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048604" name="Pentagon 40"/>
            <p:cNvSpPr/>
            <p:nvPr/>
          </p:nvSpPr>
          <p:spPr>
            <a:xfrm>
              <a:off x="2430999" y="3041685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169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OBJECTIVES AND SCOPE OF THE PROJECT</a:t>
              </a:r>
            </a:p>
          </p:txBody>
        </p:sp>
        <p:sp>
          <p:nvSpPr>
            <p:cNvPr id="1048605" name="Rectangle 41"/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4" name="Group 42"/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</p:grpSpPr>
          <p:grpSp>
            <p:nvGrpSpPr>
              <p:cNvPr id="75" name="Group 43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048606" name="Right Triangle 45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8607" name="Right Triangle 46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48608" name="Rectangle 44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5998" b="1" spc="-3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76" name="Group 55"/>
          <p:cNvGrpSpPr/>
          <p:nvPr/>
        </p:nvGrpSpPr>
        <p:grpSpPr>
          <a:xfrm>
            <a:off x="66181" y="2930077"/>
            <a:ext cx="7938321" cy="556689"/>
            <a:chOff x="1" y="4723842"/>
            <a:chExt cx="7940389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048609" name="Pentagon 48"/>
            <p:cNvSpPr/>
            <p:nvPr/>
          </p:nvSpPr>
          <p:spPr>
            <a:xfrm>
              <a:off x="2400243" y="5034180"/>
              <a:ext cx="5540147" cy="1149846"/>
            </a:xfrm>
            <a:prstGeom prst="homePlat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169" defTabSz="914126"/>
              <a:endParaRPr lang="en-US" sz="1799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marL="395169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ARCHITECTURE FLOWCHART</a:t>
              </a:r>
            </a:p>
            <a:p>
              <a:pPr marL="395169" defTabSz="914126"/>
              <a:endParaRPr lang="en-US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48610" name="Rectangle 49"/>
            <p:cNvSpPr/>
            <p:nvPr/>
          </p:nvSpPr>
          <p:spPr>
            <a:xfrm>
              <a:off x="1" y="5204904"/>
              <a:ext cx="1541336" cy="11498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" name="Group 50"/>
            <p:cNvGrpSpPr/>
            <p:nvPr/>
          </p:nvGrpSpPr>
          <p:grpSpPr>
            <a:xfrm>
              <a:off x="1299088" y="4723842"/>
              <a:ext cx="1373307" cy="1630907"/>
              <a:chOff x="1333213" y="283213"/>
              <a:chExt cx="1373307" cy="1630907"/>
            </a:xfrm>
          </p:grpSpPr>
          <p:grpSp>
            <p:nvGrpSpPr>
              <p:cNvPr id="78" name="Group 51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048611" name="Right Triangle 53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8612" name="Right Triangle 54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48613" name="Rectangle 52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5998" b="1" spc="-3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sp>
        <p:nvSpPr>
          <p:cNvPr id="1048614" name="Chevron 58"/>
          <p:cNvSpPr/>
          <p:nvPr/>
        </p:nvSpPr>
        <p:spPr>
          <a:xfrm>
            <a:off x="8004503" y="219076"/>
            <a:ext cx="3034981" cy="350036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048615" name="Chevron 59"/>
          <p:cNvSpPr/>
          <p:nvPr/>
        </p:nvSpPr>
        <p:spPr>
          <a:xfrm>
            <a:off x="7966080" y="755729"/>
            <a:ext cx="3034981" cy="382162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048616" name="Chevron 60"/>
          <p:cNvSpPr/>
          <p:nvPr/>
        </p:nvSpPr>
        <p:spPr>
          <a:xfrm>
            <a:off x="8004502" y="1330097"/>
            <a:ext cx="3034981" cy="33527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grpSp>
        <p:nvGrpSpPr>
          <p:cNvPr id="79" name="Group 29"/>
          <p:cNvGrpSpPr/>
          <p:nvPr/>
        </p:nvGrpSpPr>
        <p:grpSpPr>
          <a:xfrm>
            <a:off x="36507" y="1704671"/>
            <a:ext cx="7917652" cy="541908"/>
            <a:chOff x="1" y="707962"/>
            <a:chExt cx="7863330" cy="166716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048617" name="Pentagon 38"/>
            <p:cNvSpPr/>
            <p:nvPr/>
          </p:nvSpPr>
          <p:spPr>
            <a:xfrm>
              <a:off x="2324038" y="1225279"/>
              <a:ext cx="5539293" cy="1149844"/>
            </a:xfrm>
            <a:prstGeom prst="homePlat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169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 LITERATURE CITATIONS</a:t>
              </a:r>
            </a:p>
          </p:txBody>
        </p:sp>
        <p:sp>
          <p:nvSpPr>
            <p:cNvPr id="1048618" name="Rectangle 31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0" name="Group 32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</p:grpSpPr>
          <p:grpSp>
            <p:nvGrpSpPr>
              <p:cNvPr id="81" name="Group 33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048619" name="Right Triangle 35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8620" name="Right Triangle 36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48621" name="Rectangle 34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5998" b="1" spc="-3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82" name="Group 37"/>
          <p:cNvGrpSpPr/>
          <p:nvPr/>
        </p:nvGrpSpPr>
        <p:grpSpPr>
          <a:xfrm>
            <a:off x="46754" y="2315984"/>
            <a:ext cx="7968215" cy="520719"/>
            <a:chOff x="1" y="2560623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048622" name="Pentagon 40"/>
            <p:cNvSpPr/>
            <p:nvPr/>
          </p:nvSpPr>
          <p:spPr>
            <a:xfrm>
              <a:off x="2430999" y="3041685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169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PROJECT PLANNING</a:t>
              </a:r>
            </a:p>
          </p:txBody>
        </p:sp>
        <p:sp>
          <p:nvSpPr>
            <p:cNvPr id="1048623" name="Rectangle 47"/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3" name="Group 61"/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</p:grpSpPr>
          <p:grpSp>
            <p:nvGrpSpPr>
              <p:cNvPr id="84" name="Group 62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048624" name="Right Triangle 64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8625" name="Right Triangle 65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48626" name="Rectangle 63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5998" b="1" spc="-3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85" name="Group 66"/>
          <p:cNvGrpSpPr/>
          <p:nvPr/>
        </p:nvGrpSpPr>
        <p:grpSpPr>
          <a:xfrm>
            <a:off x="76182" y="1205562"/>
            <a:ext cx="7968215" cy="442522"/>
            <a:chOff x="1" y="4723842"/>
            <a:chExt cx="7970291" cy="163090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048627" name="Pentagon 48"/>
            <p:cNvSpPr/>
            <p:nvPr/>
          </p:nvSpPr>
          <p:spPr>
            <a:xfrm>
              <a:off x="2430145" y="5204905"/>
              <a:ext cx="5540147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169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SYSTEM REQUIREMENTS</a:t>
              </a:r>
            </a:p>
          </p:txBody>
        </p:sp>
        <p:sp>
          <p:nvSpPr>
            <p:cNvPr id="1048628" name="Rectangle 68"/>
            <p:cNvSpPr/>
            <p:nvPr/>
          </p:nvSpPr>
          <p:spPr>
            <a:xfrm>
              <a:off x="1" y="5204904"/>
              <a:ext cx="1541336" cy="11498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6" name="Group 69"/>
            <p:cNvGrpSpPr/>
            <p:nvPr/>
          </p:nvGrpSpPr>
          <p:grpSpPr>
            <a:xfrm>
              <a:off x="1299088" y="4723842"/>
              <a:ext cx="1373307" cy="1630907"/>
              <a:chOff x="1333213" y="283213"/>
              <a:chExt cx="1373307" cy="1630907"/>
            </a:xfrm>
          </p:grpSpPr>
          <p:grpSp>
            <p:nvGrpSpPr>
              <p:cNvPr id="87" name="Group 70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048629" name="Right Triangle 72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8630" name="Right Triangle 73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48631" name="Rectangle 71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5998" b="1" spc="-3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sp>
        <p:nvSpPr>
          <p:cNvPr id="1048632" name="Chevron 58"/>
          <p:cNvSpPr/>
          <p:nvPr/>
        </p:nvSpPr>
        <p:spPr>
          <a:xfrm>
            <a:off x="7966079" y="1857574"/>
            <a:ext cx="3034981" cy="366432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048633" name="Chevron 59"/>
          <p:cNvSpPr/>
          <p:nvPr/>
        </p:nvSpPr>
        <p:spPr>
          <a:xfrm>
            <a:off x="7983543" y="2386640"/>
            <a:ext cx="3034981" cy="450063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1048634" name="Chevron 60"/>
          <p:cNvSpPr/>
          <p:nvPr/>
        </p:nvSpPr>
        <p:spPr>
          <a:xfrm>
            <a:off x="7966080" y="2990297"/>
            <a:ext cx="3034981" cy="438703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7-10</a:t>
            </a:r>
          </a:p>
        </p:txBody>
      </p:sp>
      <p:grpSp>
        <p:nvGrpSpPr>
          <p:cNvPr id="88" name="Group 77"/>
          <p:cNvGrpSpPr/>
          <p:nvPr/>
        </p:nvGrpSpPr>
        <p:grpSpPr>
          <a:xfrm>
            <a:off x="46754" y="3486766"/>
            <a:ext cx="8025352" cy="447303"/>
            <a:chOff x="1" y="707962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048635" name="Pentagon 38"/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169" defTabSz="914126"/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ALGORITHM DEVELOPMENT</a:t>
              </a:r>
            </a:p>
          </p:txBody>
        </p:sp>
        <p:sp>
          <p:nvSpPr>
            <p:cNvPr id="1048636" name="Rectangle 79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9" name="Group 80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</p:grpSpPr>
          <p:grpSp>
            <p:nvGrpSpPr>
              <p:cNvPr id="90" name="Group 81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048637" name="Right Triangle 83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8638" name="Right Triangle 84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48639" name="Rectangle 82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5998" b="1" spc="-3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sp>
        <p:nvSpPr>
          <p:cNvPr id="1048640" name="Chevron 58"/>
          <p:cNvSpPr/>
          <p:nvPr/>
        </p:nvSpPr>
        <p:spPr>
          <a:xfrm>
            <a:off x="8044397" y="3617061"/>
            <a:ext cx="3034981" cy="376184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11-12</a:t>
            </a:r>
          </a:p>
        </p:txBody>
      </p:sp>
      <p:grpSp>
        <p:nvGrpSpPr>
          <p:cNvPr id="66" name="Group 56">
            <a:extLst>
              <a:ext uri="{FF2B5EF4-FFF2-40B4-BE49-F238E27FC236}">
                <a16:creationId xmlns:a16="http://schemas.microsoft.com/office/drawing/2014/main" id="{2408EBEC-CA73-4142-A9EB-0455510F6EEE}"/>
              </a:ext>
            </a:extLst>
          </p:cNvPr>
          <p:cNvGrpSpPr/>
          <p:nvPr/>
        </p:nvGrpSpPr>
        <p:grpSpPr>
          <a:xfrm>
            <a:off x="36288" y="4038441"/>
            <a:ext cx="7968215" cy="499180"/>
            <a:chOff x="1" y="2560623"/>
            <a:chExt cx="7970291" cy="185266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67" name="Pentagon 40">
              <a:extLst>
                <a:ext uri="{FF2B5EF4-FFF2-40B4-BE49-F238E27FC236}">
                  <a16:creationId xmlns:a16="http://schemas.microsoft.com/office/drawing/2014/main" id="{4AED3E64-C17D-4A0C-957A-39230F8A4ADB}"/>
                </a:ext>
              </a:extLst>
            </p:cNvPr>
            <p:cNvSpPr/>
            <p:nvPr/>
          </p:nvSpPr>
          <p:spPr>
            <a:xfrm>
              <a:off x="2430999" y="3041685"/>
              <a:ext cx="5539293" cy="1371602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169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IMPLEMENTATION /SNAPSHOTS OF OUTPUT</a:t>
              </a:r>
            </a:p>
          </p:txBody>
        </p:sp>
        <p:sp>
          <p:nvSpPr>
            <p:cNvPr id="68" name="Rectangle 41">
              <a:extLst>
                <a:ext uri="{FF2B5EF4-FFF2-40B4-BE49-F238E27FC236}">
                  <a16:creationId xmlns:a16="http://schemas.microsoft.com/office/drawing/2014/main" id="{CB2AD7F1-38DB-4480-B32D-E458681A7AB6}"/>
                </a:ext>
              </a:extLst>
            </p:cNvPr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9" name="Group 42">
              <a:extLst>
                <a:ext uri="{FF2B5EF4-FFF2-40B4-BE49-F238E27FC236}">
                  <a16:creationId xmlns:a16="http://schemas.microsoft.com/office/drawing/2014/main" id="{C25137AA-BA38-4EA4-96C8-43F1534B36DC}"/>
                </a:ext>
              </a:extLst>
            </p:cNvPr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</p:grpSpPr>
          <p:grpSp>
            <p:nvGrpSpPr>
              <p:cNvPr id="91" name="Group 43">
                <a:extLst>
                  <a:ext uri="{FF2B5EF4-FFF2-40B4-BE49-F238E27FC236}">
                    <a16:creationId xmlns:a16="http://schemas.microsoft.com/office/drawing/2014/main" id="{E3578D40-B44E-4B68-8AAC-C31A2F490D3E}"/>
                  </a:ext>
                </a:extLst>
              </p:cNvPr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93" name="Right Triangle 45">
                  <a:extLst>
                    <a:ext uri="{FF2B5EF4-FFF2-40B4-BE49-F238E27FC236}">
                      <a16:creationId xmlns:a16="http://schemas.microsoft.com/office/drawing/2014/main" id="{55D832C9-9C52-4547-A64F-E7005639C502}"/>
                    </a:ext>
                  </a:extLst>
                </p:cNvPr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Right Triangle 46">
                  <a:extLst>
                    <a:ext uri="{FF2B5EF4-FFF2-40B4-BE49-F238E27FC236}">
                      <a16:creationId xmlns:a16="http://schemas.microsoft.com/office/drawing/2014/main" id="{032EC5C6-D3A2-4EEF-850A-5BA33C0125C9}"/>
                    </a:ext>
                  </a:extLst>
                </p:cNvPr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2" name="Rectangle 44">
                <a:extLst>
                  <a:ext uri="{FF2B5EF4-FFF2-40B4-BE49-F238E27FC236}">
                    <a16:creationId xmlns:a16="http://schemas.microsoft.com/office/drawing/2014/main" id="{229CB48E-CA73-401C-8F5A-246597CE71DB}"/>
                  </a:ext>
                </a:extLst>
              </p:cNvPr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5998" b="1" spc="-3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96" name="Group 66">
            <a:extLst>
              <a:ext uri="{FF2B5EF4-FFF2-40B4-BE49-F238E27FC236}">
                <a16:creationId xmlns:a16="http://schemas.microsoft.com/office/drawing/2014/main" id="{3A786192-981A-468A-A31F-E678AF10343B}"/>
              </a:ext>
            </a:extLst>
          </p:cNvPr>
          <p:cNvGrpSpPr/>
          <p:nvPr/>
        </p:nvGrpSpPr>
        <p:grpSpPr>
          <a:xfrm>
            <a:off x="26982" y="4571401"/>
            <a:ext cx="7968215" cy="512691"/>
            <a:chOff x="1" y="4723842"/>
            <a:chExt cx="7970291" cy="1889515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97" name="Pentagon 48">
              <a:extLst>
                <a:ext uri="{FF2B5EF4-FFF2-40B4-BE49-F238E27FC236}">
                  <a16:creationId xmlns:a16="http://schemas.microsoft.com/office/drawing/2014/main" id="{D7B7589A-AC76-41CB-9FE2-1608A8A6802C}"/>
                </a:ext>
              </a:extLst>
            </p:cNvPr>
            <p:cNvSpPr/>
            <p:nvPr/>
          </p:nvSpPr>
          <p:spPr>
            <a:xfrm>
              <a:off x="2430145" y="5204905"/>
              <a:ext cx="5540147" cy="1408452"/>
            </a:xfrm>
            <a:prstGeom prst="homePlat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169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CONCLUSION</a:t>
              </a:r>
            </a:p>
          </p:txBody>
        </p:sp>
        <p:sp>
          <p:nvSpPr>
            <p:cNvPr id="98" name="Rectangle 68">
              <a:extLst>
                <a:ext uri="{FF2B5EF4-FFF2-40B4-BE49-F238E27FC236}">
                  <a16:creationId xmlns:a16="http://schemas.microsoft.com/office/drawing/2014/main" id="{46E8CE0F-F189-4CB5-B6C0-3FF90E57AB35}"/>
                </a:ext>
              </a:extLst>
            </p:cNvPr>
            <p:cNvSpPr/>
            <p:nvPr/>
          </p:nvSpPr>
          <p:spPr>
            <a:xfrm>
              <a:off x="1" y="5204904"/>
              <a:ext cx="1541336" cy="11498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9" name="Group 69">
              <a:extLst>
                <a:ext uri="{FF2B5EF4-FFF2-40B4-BE49-F238E27FC236}">
                  <a16:creationId xmlns:a16="http://schemas.microsoft.com/office/drawing/2014/main" id="{B99F11B7-8888-4545-8EAF-6FD345868340}"/>
                </a:ext>
              </a:extLst>
            </p:cNvPr>
            <p:cNvGrpSpPr/>
            <p:nvPr/>
          </p:nvGrpSpPr>
          <p:grpSpPr>
            <a:xfrm>
              <a:off x="1299088" y="4723842"/>
              <a:ext cx="1373307" cy="1630907"/>
              <a:chOff x="1333213" y="283213"/>
              <a:chExt cx="1373307" cy="1630907"/>
            </a:xfrm>
          </p:grpSpPr>
          <p:grpSp>
            <p:nvGrpSpPr>
              <p:cNvPr id="100" name="Group 70">
                <a:extLst>
                  <a:ext uri="{FF2B5EF4-FFF2-40B4-BE49-F238E27FC236}">
                    <a16:creationId xmlns:a16="http://schemas.microsoft.com/office/drawing/2014/main" id="{3571DF29-CBE0-49E5-B439-EA56F88F89F9}"/>
                  </a:ext>
                </a:extLst>
              </p:cNvPr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02" name="Right Triangle 72">
                  <a:extLst>
                    <a:ext uri="{FF2B5EF4-FFF2-40B4-BE49-F238E27FC236}">
                      <a16:creationId xmlns:a16="http://schemas.microsoft.com/office/drawing/2014/main" id="{4D3B4E25-9142-401A-B9AF-850C84B7100D}"/>
                    </a:ext>
                  </a:extLst>
                </p:cNvPr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Right Triangle 73">
                  <a:extLst>
                    <a:ext uri="{FF2B5EF4-FFF2-40B4-BE49-F238E27FC236}">
                      <a16:creationId xmlns:a16="http://schemas.microsoft.com/office/drawing/2014/main" id="{E56EF474-243A-44BF-9BAB-4F9C6EB22CAC}"/>
                    </a:ext>
                  </a:extLst>
                </p:cNvPr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5998" b="1" spc="-3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1" name="Rectangle 71">
                <a:extLst>
                  <a:ext uri="{FF2B5EF4-FFF2-40B4-BE49-F238E27FC236}">
                    <a16:creationId xmlns:a16="http://schemas.microsoft.com/office/drawing/2014/main" id="{F7F48927-DBB4-4673-B678-F5DB0ED4925D}"/>
                  </a:ext>
                </a:extLst>
              </p:cNvPr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5998" b="1" spc="-3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sp>
        <p:nvSpPr>
          <p:cNvPr id="112" name="Chevron 59">
            <a:extLst>
              <a:ext uri="{FF2B5EF4-FFF2-40B4-BE49-F238E27FC236}">
                <a16:creationId xmlns:a16="http://schemas.microsoft.com/office/drawing/2014/main" id="{92A78D3A-DA48-4417-A3F4-9FA78C1976E3}"/>
              </a:ext>
            </a:extLst>
          </p:cNvPr>
          <p:cNvSpPr/>
          <p:nvPr/>
        </p:nvSpPr>
        <p:spPr>
          <a:xfrm>
            <a:off x="8014234" y="4131883"/>
            <a:ext cx="3034981" cy="382162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17</a:t>
            </a:r>
          </a:p>
        </p:txBody>
      </p:sp>
      <p:sp>
        <p:nvSpPr>
          <p:cNvPr id="115" name="Chevron 60">
            <a:extLst>
              <a:ext uri="{FF2B5EF4-FFF2-40B4-BE49-F238E27FC236}">
                <a16:creationId xmlns:a16="http://schemas.microsoft.com/office/drawing/2014/main" id="{7B166B83-5713-46F2-BCDE-38B4E462B3AB}"/>
              </a:ext>
            </a:extLst>
          </p:cNvPr>
          <p:cNvSpPr/>
          <p:nvPr/>
        </p:nvSpPr>
        <p:spPr>
          <a:xfrm>
            <a:off x="8004502" y="4700793"/>
            <a:ext cx="3034981" cy="33527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>
                <a:solidFill>
                  <a:prstClr val="black"/>
                </a:solidFill>
                <a:latin typeface="Calibri" panose="020F0502020204030204"/>
              </a:rPr>
              <a:t>13</a:t>
            </a:r>
            <a:endParaRPr lang="en-US" sz="1799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2CC3-B617-4D76-98F4-997A7FDD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Graphical representation of accuracy in </a:t>
            </a:r>
            <a:r>
              <a:rPr lang="en-IN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bmi</a:t>
            </a:r>
            <a: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between all types of people</a:t>
            </a:r>
            <a:r>
              <a:rPr lang="en-IN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I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E760F-F56C-4A25-AEAD-DD45DE4C9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81" y="1504681"/>
            <a:ext cx="6716062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8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/>
          <a:srcRect l="13" r="13"/>
          <a:stretch>
            <a:fillRect/>
          </a:stretch>
        </p:blipFill>
        <p:spPr/>
      </p:pic>
      <p:sp>
        <p:nvSpPr>
          <p:cNvPr id="1049655" name="Rectangle 4"/>
          <p:cNvSpPr/>
          <p:nvPr/>
        </p:nvSpPr>
        <p:spPr>
          <a:xfrm>
            <a:off x="0" y="0"/>
            <a:ext cx="12467408" cy="68580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alpha val="9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9656" name="TextBox 22"/>
          <p:cNvSpPr txBox="1"/>
          <p:nvPr/>
        </p:nvSpPr>
        <p:spPr>
          <a:xfrm>
            <a:off x="150812" y="304800"/>
            <a:ext cx="11734800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600" b="1" kern="0" dirty="0">
                <a:solidFill>
                  <a:prstClr val="white"/>
                </a:solidFill>
                <a:cs typeface="Arial" panose="020B0604020202020204" pitchFamily="34" charset="0"/>
              </a:rPr>
              <a:t>CONCLUSION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With the help of computer vision and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facenet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architecture we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hav</a:t>
            </a:r>
            <a:r>
              <a:rPr lang="en-US" sz="3200" kern="0" dirty="0">
                <a:solidFill>
                  <a:prstClr val="white"/>
                </a:solidFill>
                <a:cs typeface="Arial" panose="020B0604020202020204" pitchFamily="34" charset="0"/>
              </a:rPr>
              <a:t>e predicted the height, weight and body mass index(</a:t>
            </a:r>
            <a:r>
              <a:rPr lang="en-US" sz="3200" kern="0" dirty="0" err="1">
                <a:solidFill>
                  <a:prstClr val="white"/>
                </a:solidFill>
                <a:cs typeface="Arial" panose="020B0604020202020204" pitchFamily="34" charset="0"/>
              </a:rPr>
              <a:t>bmi</a:t>
            </a:r>
            <a:r>
              <a:rPr lang="en-US" sz="3200" kern="0" dirty="0">
                <a:solidFill>
                  <a:prstClr val="white"/>
                </a:solidFill>
                <a:cs typeface="Arial" panose="020B0604020202020204" pitchFamily="34" charset="0"/>
              </a:rPr>
              <a:t>) of a person.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3200" kern="0" dirty="0">
              <a:solidFill>
                <a:prstClr val="white"/>
              </a:solidFill>
              <a:cs typeface="Arial" panose="020B0604020202020204" pitchFamily="34" charset="0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200" kern="0" dirty="0">
                <a:solidFill>
                  <a:prstClr val="white"/>
                </a:solidFill>
                <a:cs typeface="Arial" panose="020B0604020202020204" pitchFamily="34" charset="0"/>
              </a:rPr>
              <a:t>In this work, we apply the most recent computer vision techniques to obtain a novel face-to-</a:t>
            </a:r>
            <a:r>
              <a:rPr lang="en-US" sz="3200" kern="0" dirty="0" err="1">
                <a:solidFill>
                  <a:prstClr val="white"/>
                </a:solidFill>
                <a:cs typeface="Arial" panose="020B0604020202020204" pitchFamily="34" charset="0"/>
              </a:rPr>
              <a:t>bmi</a:t>
            </a:r>
            <a:r>
              <a:rPr lang="en-US" sz="3200" kern="0" dirty="0">
                <a:solidFill>
                  <a:prstClr val="white"/>
                </a:solidFill>
                <a:cs typeface="Arial" panose="020B0604020202020204" pitchFamily="34" charset="0"/>
              </a:rPr>
              <a:t> system.</a:t>
            </a:r>
          </a:p>
        </p:txBody>
      </p:sp>
      <p:sp>
        <p:nvSpPr>
          <p:cNvPr id="1049657" name="Title 3"/>
          <p:cNvSpPr txBox="1"/>
          <p:nvPr/>
        </p:nvSpPr>
        <p:spPr>
          <a:xfrm>
            <a:off x="5653734" y="6451433"/>
            <a:ext cx="1020988" cy="286510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    22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/>
          <a:srcRect l="13" r="13"/>
          <a:stretch>
            <a:fillRect/>
          </a:stretch>
        </p:blipFill>
        <p:spPr/>
      </p:pic>
      <p:sp>
        <p:nvSpPr>
          <p:cNvPr id="1049661" name="Rectangle 4"/>
          <p:cNvSpPr/>
          <p:nvPr/>
        </p:nvSpPr>
        <p:spPr>
          <a:xfrm>
            <a:off x="0" y="-82295"/>
            <a:ext cx="12467408" cy="68580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alpha val="9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9672" name="TextBox 25"/>
          <p:cNvSpPr txBox="1"/>
          <p:nvPr/>
        </p:nvSpPr>
        <p:spPr>
          <a:xfrm>
            <a:off x="2480944" y="4868736"/>
            <a:ext cx="7226936" cy="89154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049673" name="Title 3"/>
          <p:cNvSpPr txBox="1"/>
          <p:nvPr/>
        </p:nvSpPr>
        <p:spPr>
          <a:xfrm>
            <a:off x="5653734" y="6451433"/>
            <a:ext cx="1020988" cy="286510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1"/>
            <a:ext cx="12188825" cy="6857999"/>
          </a:xfrm>
        </p:spPr>
      </p:pic>
      <p:sp>
        <p:nvSpPr>
          <p:cNvPr id="1048644" name="Rectangle 15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864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878816" y="-315415"/>
            <a:ext cx="6268995" cy="1727647"/>
          </a:xfrm>
        </p:spPr>
        <p:txBody>
          <a:bodyPr/>
          <a:lstStyle/>
          <a:p>
            <a:r>
              <a:rPr lang="en-IN" sz="4000" dirty="0"/>
              <a:t>PROBLEM STATEMENT</a:t>
            </a:r>
          </a:p>
        </p:txBody>
      </p:sp>
      <p:sp>
        <p:nvSpPr>
          <p:cNvPr id="1048646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954990" y="2052345"/>
            <a:ext cx="10251990" cy="4328984"/>
          </a:xfrm>
        </p:spPr>
        <p:txBody>
          <a:bodyPr>
            <a:normAutofit fontScale="86250" lnSpcReduction="10000"/>
          </a:bodyPr>
          <a:lstStyle/>
          <a:p>
            <a:pPr marL="342900" indent="-342900">
              <a:buAutoNum type="arabicPeriod"/>
            </a:pPr>
            <a:r>
              <a:rPr lang="en-US" altLang="zh-CN" sz="3000" b="1" kern="0" dirty="0">
                <a:solidFill>
                  <a:schemeClr val="tx1"/>
                </a:solidFill>
                <a:latin typeface="+mj-lt"/>
              </a:rPr>
              <a:t>IN THIS PROJECT OUR MAIN AIM IS TO ESTIMATE HEIGHT AND WEIGHT OF THE PERSON BY HAVING PHOTOGRAPH AS AN INPUT USING MACHINE LEARNING CONCEPTS.</a:t>
            </a:r>
          </a:p>
          <a:p>
            <a:pPr marL="342900" indent="-342900">
              <a:buAutoNum type="arabicPeriod"/>
            </a:pPr>
            <a:r>
              <a:rPr lang="en-US" altLang="zh-CN" sz="3000" b="1" kern="0" dirty="0">
                <a:solidFill>
                  <a:schemeClr val="tx1"/>
                </a:solidFill>
                <a:latin typeface="+mj-lt"/>
              </a:rPr>
              <a:t>BY CALCULATING THE HEIGHT AND WEIGHT OF THE PERSON FROM AN IMAGE  WE PROVIDE THE ANALYSIS OF BODY MASS INDEX (BMI).</a:t>
            </a:r>
          </a:p>
          <a:p>
            <a:pPr marL="342900" indent="-342900">
              <a:buAutoNum type="arabicPeriod"/>
            </a:pPr>
            <a:r>
              <a:rPr lang="en-US" altLang="zh-CN" sz="3000" b="1" kern="0" dirty="0">
                <a:solidFill>
                  <a:schemeClr val="tx1"/>
                </a:solidFill>
                <a:latin typeface="+mj-lt"/>
              </a:rPr>
              <a:t>WE ALSO SHOW HOW COMPUTER VISION CAN BE USED TO INFER A PERSONS BMI FROM SOCIAL MEDIA IMAGES. WE HOPE THAT OUR TOOL, WHICH WE HAVE CREATED HELPS TO STUDY THE SOCIAL ASPECTS RELATED TO THE BODY WEIGHT</a:t>
            </a:r>
            <a:r>
              <a:rPr lang="en-IN" altLang="zh-CN" sz="3000" b="1" kern="0" dirty="0">
                <a:solidFill>
                  <a:schemeClr val="tx1"/>
                </a:solidFill>
                <a:latin typeface="+mj-lt"/>
              </a:rPr>
              <a:t>.</a:t>
            </a:r>
            <a:endParaRPr lang="zh-CN" altLang="en-US" sz="2600" b="1" dirty="0">
              <a:solidFill>
                <a:schemeClr val="tx1"/>
              </a:solidFill>
            </a:endParaRPr>
          </a:p>
          <a:p>
            <a:endParaRPr lang="en-US" sz="1800" kern="0" dirty="0">
              <a:solidFill>
                <a:schemeClr val="tx1"/>
              </a:solidFill>
            </a:endParaRPr>
          </a:p>
          <a:p>
            <a:r>
              <a:rPr lang="en-US" sz="2000" kern="0" dirty="0">
                <a:solidFill>
                  <a:schemeClr val="tx1"/>
                </a:solidFill>
              </a:rPr>
              <a:t>                          </a:t>
            </a:r>
          </a:p>
          <a:p>
            <a:endParaRPr lang="en-US" sz="2000" kern="0" dirty="0">
              <a:solidFill>
                <a:schemeClr val="tx1"/>
              </a:solidFill>
            </a:endParaRPr>
          </a:p>
          <a:p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048647" name="Diamond 5"/>
          <p:cNvSpPr/>
          <p:nvPr/>
        </p:nvSpPr>
        <p:spPr>
          <a:xfrm>
            <a:off x="189756" y="197181"/>
            <a:ext cx="1530468" cy="1530468"/>
          </a:xfrm>
          <a:prstGeom prst="diamond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2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11081"/>
          </a:xfrm>
        </p:spPr>
        <p:txBody>
          <a:bodyPr/>
          <a:lstStyle/>
          <a:p>
            <a:r>
              <a:rPr lang="en-IN" b="1" dirty="0">
                <a:solidFill>
                  <a:schemeClr val="accent2"/>
                </a:solidFill>
                <a:latin typeface="Open Sans" panose="020B0606030504020204" pitchFamily="34" charset="0"/>
              </a:rPr>
              <a:t>OBJECTIVES AND SCOPE OF THE PROJECT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10486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</a:rPr>
              <a:t>companyname.com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04865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>
                <a:solidFill>
                  <a:prstClr val="white"/>
                </a:solidFill>
              </a:rPr>
              <a:t>4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048658" name="TextBox 31"/>
          <p:cNvSpPr txBox="1"/>
          <p:nvPr/>
        </p:nvSpPr>
        <p:spPr>
          <a:xfrm>
            <a:off x="653175" y="1447800"/>
            <a:ext cx="10699037" cy="391254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342900" marR="0" lvl="0" indent="-34290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MAIN AIM IS TO MAKE SYSTEM, THAT MEASURES YOUR HEIGHT  AND WEIGHT FROM AN IMAGE USING MACHINE LEARNING </a:t>
            </a:r>
          </a:p>
          <a:p>
            <a:pPr marL="342900" marR="0" lvl="0" indent="-34290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ESTIMATE THE BMI OF A PERSON.</a:t>
            </a:r>
          </a:p>
          <a:p>
            <a:pPr marL="342900" marR="0" lvl="0" indent="-34290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sz="1600" kern="0" dirty="0">
              <a:solidFill>
                <a:prstClr val="black">
                  <a:lumMod val="75000"/>
                  <a:lumOff val="2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sz="1600" kern="0" dirty="0">
              <a:solidFill>
                <a:prstClr val="black">
                  <a:lumMod val="75000"/>
                  <a:lumOff val="2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sz="1600" kern="0" dirty="0">
              <a:solidFill>
                <a:prstClr val="black">
                  <a:lumMod val="75000"/>
                  <a:lumOff val="2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0" lvl="0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 OF THE PROJECT :</a:t>
            </a:r>
          </a:p>
          <a:p>
            <a:pPr marL="342900" marR="0" lvl="0" indent="-342900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 PERSONS WEIGHT CAN HAVE PROFOUND IMPLICATIONS ON THEIR LIFE, RANGING FROM MENTAL HEALTH TO FINANCIAL INCOME. </a:t>
            </a:r>
          </a:p>
          <a:p>
            <a:pPr marL="342900" marR="0" lvl="0" indent="-342900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SOCIAL LEVEL “FAT SHAMING” AND OTHER FORMS OF “SIZEISM” ARE A GROWING CONCERN, WHILE INCREASING OBESITY RATES ARE LINKES TO EVER RAISING HEALTHCARE COSTS. </a:t>
            </a:r>
          </a:p>
          <a:p>
            <a:pPr marL="342900" marR="0" lvl="0" indent="-342900" defTabSz="121898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THSESE REASONS, TO OBTAIN DATA, TRADITIONALLY, A PERSON WOULD HAVE TO ACCURATELY SELF-REPORT THEIR BMI OR WOULD HAVE TO SEE A DOCTOR TO HAVE IT MEASURED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"/>
          <p:cNvGrpSpPr/>
          <p:nvPr/>
        </p:nvGrpSpPr>
        <p:grpSpPr>
          <a:xfrm>
            <a:off x="1594673" y="927752"/>
            <a:ext cx="4481933" cy="5002497"/>
            <a:chOff x="1333500" y="647700"/>
            <a:chExt cx="4483100" cy="5003800"/>
          </a:xfrm>
        </p:grpSpPr>
        <p:sp>
          <p:nvSpPr>
            <p:cNvPr id="1048667" name="Rounded Rectangle 3"/>
            <p:cNvSpPr/>
            <p:nvPr/>
          </p:nvSpPr>
          <p:spPr>
            <a:xfrm>
              <a:off x="1333500" y="647700"/>
              <a:ext cx="4483100" cy="5003800"/>
            </a:xfrm>
            <a:prstGeom prst="roundRect">
              <a:avLst>
                <a:gd name="adj" fmla="val 3204"/>
              </a:avLst>
            </a:prstGeom>
            <a:solidFill>
              <a:schemeClr val="bg2"/>
            </a:solidFill>
            <a:ln>
              <a:noFill/>
            </a:ln>
            <a:effectLst>
              <a:outerShdw blurRad="241300" dist="127000" dir="48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145731" name="Straight Connector 8"/>
            <p:cNvCxnSpPr>
              <a:cxnSpLocks/>
            </p:cNvCxnSpPr>
            <p:nvPr/>
          </p:nvCxnSpPr>
          <p:spPr>
            <a:xfrm flipV="1">
              <a:off x="1333500" y="5292727"/>
              <a:ext cx="4483100" cy="14892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68" name="Rectangle 19"/>
            <p:cNvSpPr/>
            <p:nvPr/>
          </p:nvSpPr>
          <p:spPr>
            <a:xfrm>
              <a:off x="1838108" y="3060476"/>
              <a:ext cx="77470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26"/>
              <a:endParaRPr lang="en-US" sz="3999" kern="0" spc="-300" dirty="0">
                <a:solidFill>
                  <a:srgbClr val="E7E6E6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48669" name="Oval 39"/>
            <p:cNvSpPr/>
            <p:nvPr/>
          </p:nvSpPr>
          <p:spPr>
            <a:xfrm>
              <a:off x="5296500" y="1715530"/>
              <a:ext cx="365760" cy="365760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>
                  <a:lumMod val="75000"/>
                </a:schemeClr>
              </a:solidFill>
            </a:ln>
            <a:effectLst>
              <a:innerShdw blurRad="63500" dist="63500" dir="10800000">
                <a:schemeClr val="tx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48670" name="Oval 72"/>
            <p:cNvSpPr/>
            <p:nvPr/>
          </p:nvSpPr>
          <p:spPr>
            <a:xfrm>
              <a:off x="5296500" y="4712227"/>
              <a:ext cx="365760" cy="365760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1">
                  <a:lumMod val="75000"/>
                </a:schemeClr>
              </a:solidFill>
            </a:ln>
            <a:effectLst>
              <a:innerShdw blurRad="63500" dist="63500" dir="10800000">
                <a:schemeClr val="tx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4" name="Group 2"/>
          <p:cNvGrpSpPr/>
          <p:nvPr/>
        </p:nvGrpSpPr>
        <p:grpSpPr>
          <a:xfrm>
            <a:off x="6162091" y="927752"/>
            <a:ext cx="4481933" cy="5002497"/>
            <a:chOff x="6121400" y="647700"/>
            <a:chExt cx="4483100" cy="5003800"/>
          </a:xfrm>
        </p:grpSpPr>
        <p:sp>
          <p:nvSpPr>
            <p:cNvPr id="1048671" name="Rounded Rectangle 31"/>
            <p:cNvSpPr/>
            <p:nvPr/>
          </p:nvSpPr>
          <p:spPr>
            <a:xfrm>
              <a:off x="6121400" y="647700"/>
              <a:ext cx="4483100" cy="5003800"/>
            </a:xfrm>
            <a:prstGeom prst="roundRect">
              <a:avLst>
                <a:gd name="adj" fmla="val 3204"/>
              </a:avLst>
            </a:prstGeom>
            <a:solidFill>
              <a:schemeClr val="bg2"/>
            </a:solidFill>
            <a:ln>
              <a:noFill/>
            </a:ln>
            <a:effectLst>
              <a:outerShdw blurRad="241300" dist="127000" dir="48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48672" name="Rectangle 36"/>
            <p:cNvSpPr/>
            <p:nvPr/>
          </p:nvSpPr>
          <p:spPr>
            <a:xfrm>
              <a:off x="6626008" y="3060476"/>
              <a:ext cx="77470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26"/>
              <a:endParaRPr lang="en-US" sz="3999" kern="0" spc="-300" dirty="0">
                <a:solidFill>
                  <a:srgbClr val="E7E6E6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48673" name="Oval 64"/>
            <p:cNvSpPr/>
            <p:nvPr/>
          </p:nvSpPr>
          <p:spPr>
            <a:xfrm flipH="1">
              <a:off x="6288823" y="1715530"/>
              <a:ext cx="365760" cy="365760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3"/>
              </a:solidFill>
            </a:ln>
            <a:effectLst>
              <a:innerShdw blurRad="63500" dist="63500" dir="10800000">
                <a:schemeClr val="tx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48674" name="Oval 73"/>
            <p:cNvSpPr/>
            <p:nvPr/>
          </p:nvSpPr>
          <p:spPr>
            <a:xfrm flipH="1">
              <a:off x="6288823" y="4712227"/>
              <a:ext cx="365760" cy="365760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3"/>
              </a:solidFill>
            </a:ln>
            <a:effectLst>
              <a:innerShdw blurRad="63500" dist="63500" dir="10800000">
                <a:schemeClr val="tx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145732" name="Straight Connector 40"/>
            <p:cNvCxnSpPr>
              <a:cxnSpLocks/>
            </p:cNvCxnSpPr>
            <p:nvPr/>
          </p:nvCxnSpPr>
          <p:spPr>
            <a:xfrm flipV="1">
              <a:off x="6121400" y="5292727"/>
              <a:ext cx="4483100" cy="14892"/>
            </a:xfrm>
            <a:prstGeom prst="line">
              <a:avLst/>
            </a:prstGeom>
            <a:ln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75" name="Rounded Rectangle 62"/>
          <p:cNvSpPr/>
          <p:nvPr/>
        </p:nvSpPr>
        <p:spPr>
          <a:xfrm>
            <a:off x="5677397" y="2063676"/>
            <a:ext cx="822746" cy="2285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bg1">
                  <a:lumMod val="75000"/>
                </a:schemeClr>
              </a:gs>
              <a:gs pos="50000">
                <a:schemeClr val="bg1"/>
              </a:gs>
              <a:gs pos="84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8676" name="Rounded Rectangle 71"/>
          <p:cNvSpPr/>
          <p:nvPr/>
        </p:nvSpPr>
        <p:spPr>
          <a:xfrm>
            <a:off x="5677397" y="5070607"/>
            <a:ext cx="822746" cy="2285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bg1">
                  <a:lumMod val="75000"/>
                </a:schemeClr>
              </a:gs>
              <a:gs pos="50000">
                <a:schemeClr val="bg1"/>
              </a:gs>
              <a:gs pos="84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8677" name="Rectangle 310"/>
          <p:cNvSpPr/>
          <p:nvPr/>
        </p:nvSpPr>
        <p:spPr>
          <a:xfrm>
            <a:off x="2013665" y="1083676"/>
            <a:ext cx="3643951" cy="3693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cs typeface="Arial" pitchFamily="34" charset="0"/>
              </a:rPr>
              <a:t>SOFTWARE REQUIREMENTS:</a:t>
            </a:r>
          </a:p>
          <a:p>
            <a:pPr defTabSz="914126"/>
            <a:endParaRPr lang="en-US" sz="1799" b="1" kern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cs typeface="Arial" pitchFamily="34" charset="0"/>
            </a:endParaRPr>
          </a:p>
          <a:p>
            <a:pPr marL="342900" indent="-342900" defTabSz="914126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JUPYTER NOTEBOOK(ANACONDA)</a:t>
            </a:r>
          </a:p>
          <a:p>
            <a:pPr marL="342900" indent="-342900" defTabSz="914126">
              <a:buFont typeface="Arial" panose="020B0604020202020204" pitchFamily="34" charset="0"/>
              <a:buChar char="•"/>
            </a:pPr>
            <a:r>
              <a:rPr lang="en-US" kern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GOOGLE COLAB</a:t>
            </a:r>
            <a:endParaRPr lang="en-US" kern="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  <a:p>
            <a:pPr algn="ctr" defTabSz="914126"/>
            <a:endParaRPr lang="en-US" kern="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  <a:p>
            <a:pPr algn="ctr" defTabSz="914126"/>
            <a:endParaRPr lang="en-US" kern="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  <a:p>
            <a:pPr algn="ctr" defTabSz="914126"/>
            <a:endParaRPr lang="en-US" kern="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  <a:p>
            <a:pPr algn="ctr" defTabSz="914126"/>
            <a:r>
              <a:rPr lang="en-US" kern="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                                               </a:t>
            </a:r>
          </a:p>
        </p:txBody>
      </p:sp>
      <p:sp>
        <p:nvSpPr>
          <p:cNvPr id="1048678" name="Rectangle 323"/>
          <p:cNvSpPr/>
          <p:nvPr/>
        </p:nvSpPr>
        <p:spPr>
          <a:xfrm>
            <a:off x="6495597" y="1004376"/>
            <a:ext cx="3643951" cy="221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cs typeface="Arial" pitchFamily="34" charset="0"/>
              </a:rPr>
              <a:t>HARDWARE REQUIREMENT</a:t>
            </a:r>
          </a:p>
          <a:p>
            <a:pPr defTabSz="914126"/>
            <a:endParaRPr lang="en-US" kern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cs typeface="Arial" pitchFamily="34" charset="0"/>
            </a:endParaRPr>
          </a:p>
          <a:p>
            <a:pPr marL="342900" indent="-342900" defTabSz="914126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cs typeface="Arial" pitchFamily="34" charset="0"/>
              </a:rPr>
              <a:t>OPERATING SYSTEM: WINDOWS, LINUX</a:t>
            </a:r>
          </a:p>
          <a:p>
            <a:pPr defTabSz="914126"/>
            <a:endParaRPr lang="en-US" sz="1799" b="1" kern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cs typeface="Arial" pitchFamily="34" charset="0"/>
            </a:endParaRPr>
          </a:p>
        </p:txBody>
      </p:sp>
      <p:sp>
        <p:nvSpPr>
          <p:cNvPr id="1048679" name="Title 2"/>
          <p:cNvSpPr txBox="1"/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2"/>
                </a:solidFill>
                <a:highlight>
                  <a:srgbClr val="FFFF00"/>
                </a:highlight>
              </a:rPr>
              <a:t>SYSTEM REQUIREMENT:</a:t>
            </a:r>
          </a:p>
        </p:txBody>
      </p:sp>
      <p:sp>
        <p:nvSpPr>
          <p:cNvPr id="1048680" name="Title 3"/>
          <p:cNvSpPr txBox="1"/>
          <p:nvPr/>
        </p:nvSpPr>
        <p:spPr>
          <a:xfrm>
            <a:off x="5653734" y="6451433"/>
            <a:ext cx="1020988" cy="286510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   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DB4D-BCFD-47BB-B190-EB7B1084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06" y="1371600"/>
            <a:ext cx="11885612" cy="4825565"/>
          </a:xfrm>
        </p:spPr>
        <p:txBody>
          <a:bodyPr>
            <a:normAutofit fontScale="90000"/>
          </a:bodyPr>
          <a:lstStyle/>
          <a:p>
            <a:pPr algn="l"/>
            <a:r>
              <a:rPr lang="en-IN" b="1" u="sng" dirty="0"/>
              <a:t>LITERATURE CITATIONS</a:t>
            </a:r>
            <a:br>
              <a:rPr lang="en-IN" u="sng" dirty="0"/>
            </a:br>
            <a:br>
              <a:rPr lang="en-IN" dirty="0"/>
            </a:br>
            <a:r>
              <a:rPr lang="en-IN" dirty="0"/>
              <a:t>1.</a:t>
            </a:r>
            <a:r>
              <a:rPr lang="en-US" sz="2400" dirty="0"/>
              <a:t>A. </a:t>
            </a:r>
            <a:r>
              <a:rPr lang="en-US" sz="2400" dirty="0" err="1"/>
              <a:t>Dantcheva</a:t>
            </a:r>
            <a:r>
              <a:rPr lang="en-US" sz="2400" dirty="0"/>
              <a:t>, F. Bremond and P. </a:t>
            </a:r>
            <a:r>
              <a:rPr lang="en-US" sz="2400" dirty="0" err="1"/>
              <a:t>Bilinski</a:t>
            </a:r>
            <a:r>
              <a:rPr lang="en-US" sz="2400" dirty="0"/>
              <a:t>, "Show me your face and I will tell you your height, weight and body mass index," 2018 24th International Conference on Pattern Recognition (ICPR), 2018, pp. 3555-3560, </a:t>
            </a:r>
            <a:r>
              <a:rPr lang="en-US" sz="2400" dirty="0" err="1"/>
              <a:t>doi</a:t>
            </a:r>
            <a:r>
              <a:rPr lang="en-US" sz="2400" dirty="0"/>
              <a:t>: 10.1109/ICPR.2018.8546159.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2.Enes </a:t>
            </a:r>
            <a:r>
              <a:rPr lang="en-US" sz="2400" dirty="0" err="1"/>
              <a:t>Kocabey∗vi</a:t>
            </a:r>
            <a:r>
              <a:rPr lang="en-US" sz="2400" dirty="0"/>
              <a:t>, Mustaf </a:t>
            </a:r>
            <a:r>
              <a:rPr lang="en-US" sz="2400" dirty="0" err="1"/>
              <a:t>Camurcu</a:t>
            </a:r>
            <a:r>
              <a:rPr lang="en-US" sz="2400" dirty="0"/>
              <a:t>†, </a:t>
            </a:r>
            <a:r>
              <a:rPr lang="en-US" sz="2400" dirty="0" err="1"/>
              <a:t>Ferda</a:t>
            </a:r>
            <a:r>
              <a:rPr lang="en-US" sz="2400" dirty="0"/>
              <a:t> </a:t>
            </a:r>
            <a:r>
              <a:rPr lang="en-US" sz="2400" dirty="0" err="1"/>
              <a:t>Ofli</a:t>
            </a:r>
            <a:r>
              <a:rPr lang="en-US" sz="2400" dirty="0"/>
              <a:t>‡,Yusuf </a:t>
            </a:r>
            <a:r>
              <a:rPr lang="en-US" sz="2400" dirty="0" err="1"/>
              <a:t>Aytar</a:t>
            </a:r>
            <a:r>
              <a:rPr lang="en-US" sz="2400" dirty="0"/>
              <a:t>∗, Javier </a:t>
            </a:r>
            <a:r>
              <a:rPr lang="en-US" sz="2400" dirty="0" err="1"/>
              <a:t>Marin∗,Antonio</a:t>
            </a:r>
            <a:r>
              <a:rPr lang="en-US" sz="2400" dirty="0"/>
              <a:t> Torralba∗, Ingmar Weber "Face-to-BMI: Using Computer Vision to Infer Body Mass Index on Social Media∗" arXiv:1703.03156v1 [</a:t>
            </a:r>
            <a:r>
              <a:rPr lang="en-US" sz="2400" dirty="0" err="1"/>
              <a:t>cs.HC</a:t>
            </a:r>
            <a:r>
              <a:rPr lang="en-US" sz="2400" dirty="0"/>
              <a:t>] 9 Mar 2017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3.Omkar M. </a:t>
            </a:r>
            <a:r>
              <a:rPr lang="en-US" sz="2400" dirty="0" err="1"/>
              <a:t>Parkhi</a:t>
            </a:r>
            <a:r>
              <a:rPr lang="en-US" sz="2400" dirty="0"/>
              <a:t> omkar@robots.ox.ac.uk Andrea </a:t>
            </a:r>
            <a:r>
              <a:rPr lang="en-US" sz="2400" dirty="0" err="1"/>
              <a:t>Vedaldi</a:t>
            </a:r>
            <a:br>
              <a:rPr lang="en-US" sz="2400" dirty="0"/>
            </a:br>
            <a:r>
              <a:rPr lang="en-US" sz="2400" dirty="0"/>
              <a:t>vedaldi@robots.ox.ac.uk</a:t>
            </a:r>
            <a:br>
              <a:rPr lang="en-US" sz="2400" dirty="0"/>
            </a:br>
            <a:r>
              <a:rPr lang="en-US" sz="2400" dirty="0"/>
              <a:t>Andrew Zisserman</a:t>
            </a:r>
            <a:br>
              <a:rPr lang="en-US" sz="2400" dirty="0"/>
            </a:br>
            <a:r>
              <a:rPr lang="en-US" sz="2400" dirty="0"/>
              <a:t>az@robots.ox.ac.uk, "Deep Face Recognition" Visual Geometry Group</a:t>
            </a:r>
            <a:br>
              <a:rPr lang="en-US" sz="2400" dirty="0"/>
            </a:br>
            <a:r>
              <a:rPr lang="en-US" sz="2400" dirty="0"/>
              <a:t>Department of Engineering Science</a:t>
            </a:r>
            <a:br>
              <a:rPr lang="en-US" sz="2400" dirty="0"/>
            </a:br>
            <a:r>
              <a:rPr lang="en-US" sz="2400" dirty="0"/>
              <a:t>University of Oxford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7631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D3DA-3940-409B-9059-6CF77ADB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152400"/>
            <a:ext cx="10969943" cy="8153400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b="1" dirty="0"/>
              <a:t>PROJECT PLANNING</a:t>
            </a:r>
            <a:br>
              <a:rPr lang="en-IN" b="1" dirty="0"/>
            </a:br>
            <a:br>
              <a:rPr lang="en-IN" b="1" u="sng" dirty="0"/>
            </a:br>
            <a:r>
              <a:rPr lang="en-IN" b="1" u="sng" dirty="0"/>
              <a:t>Project Model Adopted:</a:t>
            </a:r>
            <a:br>
              <a:rPr lang="en-IN" b="1" dirty="0"/>
            </a:br>
            <a:r>
              <a:rPr lang="en-IN" b="1" dirty="0"/>
              <a:t>PROTOTYPE MODEL</a:t>
            </a:r>
            <a:br>
              <a:rPr lang="en-IN" b="1" dirty="0"/>
            </a:br>
            <a:br>
              <a:rPr lang="en-IN" b="1" u="sng" dirty="0"/>
            </a:br>
            <a:r>
              <a:rPr lang="en-IN" b="1" u="sng" dirty="0"/>
              <a:t>Feasibility Analysis:</a:t>
            </a:r>
            <a:br>
              <a:rPr lang="en-IN" b="1" u="sng" dirty="0"/>
            </a:br>
            <a:r>
              <a:rPr lang="en-IN" b="1" dirty="0"/>
              <a:t>OPERATIONAL FEASIBILITY</a:t>
            </a: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5002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CADB-7031-4BEF-A2FA-7D672F5B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" y="76200"/>
            <a:ext cx="10969943" cy="711081"/>
          </a:xfrm>
        </p:spPr>
        <p:txBody>
          <a:bodyPr/>
          <a:lstStyle/>
          <a:p>
            <a:r>
              <a:rPr lang="en-IN" dirty="0"/>
              <a:t>SYSTEM FLOWCHART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1C42F-51F5-4B65-B9F6-22465AFEA6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034" y="0"/>
            <a:ext cx="5203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TextBox 2"/>
          <p:cNvSpPr txBox="1"/>
          <p:nvPr/>
        </p:nvSpPr>
        <p:spPr>
          <a:xfrm>
            <a:off x="43750" y="79358"/>
            <a:ext cx="4745204" cy="1185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sz="4400" b="1" dirty="0">
                <a:solidFill>
                  <a:prstClr val="white"/>
                </a:solidFill>
                <a:latin typeface="Open Sans"/>
              </a:rPr>
              <a:t>ALGORITHM DEVELOPMENT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48712" name="TextBox 3"/>
          <p:cNvSpPr txBox="1"/>
          <p:nvPr/>
        </p:nvSpPr>
        <p:spPr>
          <a:xfrm>
            <a:off x="4418011" y="79358"/>
            <a:ext cx="7493273" cy="3847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sz="2800" u="sng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FACENET PRETRAINED ARCHITECTURE</a:t>
            </a:r>
          </a:p>
          <a:p>
            <a:pPr marL="514350" marR="0" lvl="0" indent="-5143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IN" sz="28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RECOGNITION IS THE PROBLEM OF IDENTIFYING AND VERIFYING PEOPLE IN A PHOTOGRAPHY BY THEIR FACE.</a:t>
            </a:r>
            <a:endParaRPr lang="en-IN" sz="20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IN" sz="280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FACE RECOGNITION WE HAVE USED THIS </a:t>
            </a:r>
            <a:r>
              <a:rPr lang="en-IN" sz="20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FACENET PRETRAINED ARCHITECTURE 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THAT DIRECTLY LEARNS A MAPPING FROM FACE IMAGES TO COMPACT EUCLIDEAN SPACE WHERE DISTACE DIRECTLY CORRESPONDS TO A MEASURE OF FACE SIMILARITY.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23" name="Group 24"/>
          <p:cNvGrpSpPr/>
          <p:nvPr/>
        </p:nvGrpSpPr>
        <p:grpSpPr>
          <a:xfrm>
            <a:off x="277540" y="2895600"/>
            <a:ext cx="3370053" cy="2850075"/>
            <a:chOff x="2422004" y="350838"/>
            <a:chExt cx="6923213" cy="5855007"/>
          </a:xfrm>
        </p:grpSpPr>
        <p:grpSp>
          <p:nvGrpSpPr>
            <p:cNvPr id="124" name="Group 25"/>
            <p:cNvGrpSpPr/>
            <p:nvPr/>
          </p:nvGrpSpPr>
          <p:grpSpPr>
            <a:xfrm>
              <a:off x="3698925" y="1485639"/>
              <a:ext cx="2413154" cy="1596293"/>
              <a:chOff x="-10442575" y="179388"/>
              <a:chExt cx="9313863" cy="6161087"/>
            </a:xfrm>
          </p:grpSpPr>
          <p:sp>
            <p:nvSpPr>
              <p:cNvPr id="1048713" name="Freeform 566"/>
              <p:cNvSpPr/>
              <p:nvPr/>
            </p:nvSpPr>
            <p:spPr bwMode="auto">
              <a:xfrm>
                <a:off x="-10213975" y="1098550"/>
                <a:ext cx="9085263" cy="5241925"/>
              </a:xfrm>
              <a:custGeom>
                <a:avLst/>
                <a:gdLst>
                  <a:gd name="T0" fmla="*/ 408 w 672"/>
                  <a:gd name="T1" fmla="*/ 386 h 388"/>
                  <a:gd name="T2" fmla="*/ 4 w 672"/>
                  <a:gd name="T3" fmla="*/ 153 h 388"/>
                  <a:gd name="T4" fmla="*/ 6 w 672"/>
                  <a:gd name="T5" fmla="*/ 142 h 388"/>
                  <a:gd name="T6" fmla="*/ 246 w 672"/>
                  <a:gd name="T7" fmla="*/ 4 h 388"/>
                  <a:gd name="T8" fmla="*/ 264 w 672"/>
                  <a:gd name="T9" fmla="*/ 3 h 388"/>
                  <a:gd name="T10" fmla="*/ 668 w 672"/>
                  <a:gd name="T11" fmla="*/ 236 h 388"/>
                  <a:gd name="T12" fmla="*/ 666 w 672"/>
                  <a:gd name="T13" fmla="*/ 246 h 388"/>
                  <a:gd name="T14" fmla="*/ 426 w 672"/>
                  <a:gd name="T15" fmla="*/ 385 h 388"/>
                  <a:gd name="T16" fmla="*/ 408 w 672"/>
                  <a:gd name="T17" fmla="*/ 386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2" h="388">
                    <a:moveTo>
                      <a:pt x="408" y="386"/>
                    </a:moveTo>
                    <a:cubicBezTo>
                      <a:pt x="4" y="153"/>
                      <a:pt x="4" y="153"/>
                      <a:pt x="4" y="153"/>
                    </a:cubicBezTo>
                    <a:cubicBezTo>
                      <a:pt x="0" y="150"/>
                      <a:pt x="0" y="145"/>
                      <a:pt x="6" y="142"/>
                    </a:cubicBezTo>
                    <a:cubicBezTo>
                      <a:pt x="246" y="4"/>
                      <a:pt x="246" y="4"/>
                      <a:pt x="246" y="4"/>
                    </a:cubicBezTo>
                    <a:cubicBezTo>
                      <a:pt x="251" y="0"/>
                      <a:pt x="260" y="0"/>
                      <a:pt x="264" y="3"/>
                    </a:cubicBezTo>
                    <a:cubicBezTo>
                      <a:pt x="668" y="236"/>
                      <a:pt x="668" y="236"/>
                      <a:pt x="668" y="236"/>
                    </a:cubicBezTo>
                    <a:cubicBezTo>
                      <a:pt x="672" y="238"/>
                      <a:pt x="672" y="243"/>
                      <a:pt x="666" y="246"/>
                    </a:cubicBezTo>
                    <a:cubicBezTo>
                      <a:pt x="426" y="385"/>
                      <a:pt x="426" y="385"/>
                      <a:pt x="426" y="385"/>
                    </a:cubicBezTo>
                    <a:cubicBezTo>
                      <a:pt x="420" y="388"/>
                      <a:pt x="412" y="388"/>
                      <a:pt x="408" y="386"/>
                    </a:cubicBezTo>
                  </a:path>
                </a:pathLst>
              </a:custGeom>
              <a:solidFill>
                <a:schemeClr val="accent3">
                  <a:lumMod val="50000"/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14" name="Freeform 567"/>
              <p:cNvSpPr/>
              <p:nvPr/>
            </p:nvSpPr>
            <p:spPr bwMode="auto">
              <a:xfrm>
                <a:off x="-10429875" y="382588"/>
                <a:ext cx="9286875" cy="5308600"/>
              </a:xfrm>
              <a:custGeom>
                <a:avLst/>
                <a:gdLst>
                  <a:gd name="T0" fmla="*/ 687 w 687"/>
                  <a:gd name="T1" fmla="*/ 228 h 393"/>
                  <a:gd name="T2" fmla="*/ 670 w 687"/>
                  <a:gd name="T3" fmla="*/ 231 h 393"/>
                  <a:gd name="T4" fmla="*/ 275 w 687"/>
                  <a:gd name="T5" fmla="*/ 3 h 393"/>
                  <a:gd name="T6" fmla="*/ 256 w 687"/>
                  <a:gd name="T7" fmla="*/ 4 h 393"/>
                  <a:gd name="T8" fmla="*/ 30 w 687"/>
                  <a:gd name="T9" fmla="*/ 134 h 393"/>
                  <a:gd name="T10" fmla="*/ 0 w 687"/>
                  <a:gd name="T11" fmla="*/ 139 h 393"/>
                  <a:gd name="T12" fmla="*/ 0 w 687"/>
                  <a:gd name="T13" fmla="*/ 149 h 393"/>
                  <a:gd name="T14" fmla="*/ 0 w 687"/>
                  <a:gd name="T15" fmla="*/ 149 h 393"/>
                  <a:gd name="T16" fmla="*/ 4 w 687"/>
                  <a:gd name="T17" fmla="*/ 154 h 393"/>
                  <a:gd name="T18" fmla="*/ 412 w 687"/>
                  <a:gd name="T19" fmla="*/ 390 h 393"/>
                  <a:gd name="T20" fmla="*/ 431 w 687"/>
                  <a:gd name="T21" fmla="*/ 389 h 393"/>
                  <a:gd name="T22" fmla="*/ 682 w 687"/>
                  <a:gd name="T23" fmla="*/ 244 h 393"/>
                  <a:gd name="T24" fmla="*/ 687 w 687"/>
                  <a:gd name="T25" fmla="*/ 238 h 393"/>
                  <a:gd name="T26" fmla="*/ 687 w 687"/>
                  <a:gd name="T27" fmla="*/ 238 h 393"/>
                  <a:gd name="T28" fmla="*/ 687 w 687"/>
                  <a:gd name="T29" fmla="*/ 22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7" h="393">
                    <a:moveTo>
                      <a:pt x="687" y="228"/>
                    </a:moveTo>
                    <a:cubicBezTo>
                      <a:pt x="670" y="231"/>
                      <a:pt x="670" y="231"/>
                      <a:pt x="670" y="231"/>
                    </a:cubicBezTo>
                    <a:cubicBezTo>
                      <a:pt x="275" y="3"/>
                      <a:pt x="275" y="3"/>
                      <a:pt x="275" y="3"/>
                    </a:cubicBezTo>
                    <a:cubicBezTo>
                      <a:pt x="270" y="0"/>
                      <a:pt x="261" y="1"/>
                      <a:pt x="256" y="4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51"/>
                      <a:pt x="1" y="153"/>
                      <a:pt x="4" y="154"/>
                    </a:cubicBezTo>
                    <a:cubicBezTo>
                      <a:pt x="412" y="390"/>
                      <a:pt x="412" y="390"/>
                      <a:pt x="412" y="390"/>
                    </a:cubicBezTo>
                    <a:cubicBezTo>
                      <a:pt x="417" y="393"/>
                      <a:pt x="426" y="392"/>
                      <a:pt x="431" y="389"/>
                    </a:cubicBezTo>
                    <a:cubicBezTo>
                      <a:pt x="682" y="244"/>
                      <a:pt x="682" y="244"/>
                      <a:pt x="682" y="244"/>
                    </a:cubicBezTo>
                    <a:cubicBezTo>
                      <a:pt x="685" y="243"/>
                      <a:pt x="687" y="240"/>
                      <a:pt x="687" y="238"/>
                    </a:cubicBezTo>
                    <a:cubicBezTo>
                      <a:pt x="687" y="238"/>
                      <a:pt x="687" y="238"/>
                      <a:pt x="687" y="238"/>
                    </a:cubicBezTo>
                    <a:cubicBezTo>
                      <a:pt x="687" y="228"/>
                      <a:pt x="687" y="228"/>
                      <a:pt x="687" y="228"/>
                    </a:cubicBezTo>
                  </a:path>
                </a:pathLst>
              </a:custGeom>
              <a:solidFill>
                <a:srgbClr val="312A9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15" name="Freeform 568"/>
              <p:cNvSpPr/>
              <p:nvPr/>
            </p:nvSpPr>
            <p:spPr bwMode="auto">
              <a:xfrm>
                <a:off x="-10429875" y="395288"/>
                <a:ext cx="9286875" cy="5283200"/>
              </a:xfrm>
              <a:custGeom>
                <a:avLst/>
                <a:gdLst>
                  <a:gd name="T0" fmla="*/ 267 w 687"/>
                  <a:gd name="T1" fmla="*/ 0 h 391"/>
                  <a:gd name="T2" fmla="*/ 256 w 687"/>
                  <a:gd name="T3" fmla="*/ 3 h 391"/>
                  <a:gd name="T4" fmla="*/ 30 w 687"/>
                  <a:gd name="T5" fmla="*/ 133 h 391"/>
                  <a:gd name="T6" fmla="*/ 0 w 687"/>
                  <a:gd name="T7" fmla="*/ 138 h 391"/>
                  <a:gd name="T8" fmla="*/ 0 w 687"/>
                  <a:gd name="T9" fmla="*/ 148 h 391"/>
                  <a:gd name="T10" fmla="*/ 0 w 687"/>
                  <a:gd name="T11" fmla="*/ 148 h 391"/>
                  <a:gd name="T12" fmla="*/ 0 w 687"/>
                  <a:gd name="T13" fmla="*/ 148 h 391"/>
                  <a:gd name="T14" fmla="*/ 0 w 687"/>
                  <a:gd name="T15" fmla="*/ 148 h 391"/>
                  <a:gd name="T16" fmla="*/ 4 w 687"/>
                  <a:gd name="T17" fmla="*/ 153 h 391"/>
                  <a:gd name="T18" fmla="*/ 412 w 687"/>
                  <a:gd name="T19" fmla="*/ 389 h 391"/>
                  <a:gd name="T20" fmla="*/ 421 w 687"/>
                  <a:gd name="T21" fmla="*/ 391 h 391"/>
                  <a:gd name="T22" fmla="*/ 431 w 687"/>
                  <a:gd name="T23" fmla="*/ 388 h 391"/>
                  <a:gd name="T24" fmla="*/ 682 w 687"/>
                  <a:gd name="T25" fmla="*/ 243 h 391"/>
                  <a:gd name="T26" fmla="*/ 687 w 687"/>
                  <a:gd name="T27" fmla="*/ 237 h 391"/>
                  <a:gd name="T28" fmla="*/ 687 w 687"/>
                  <a:gd name="T29" fmla="*/ 237 h 391"/>
                  <a:gd name="T30" fmla="*/ 687 w 687"/>
                  <a:gd name="T31" fmla="*/ 227 h 391"/>
                  <a:gd name="T32" fmla="*/ 670 w 687"/>
                  <a:gd name="T33" fmla="*/ 230 h 391"/>
                  <a:gd name="T34" fmla="*/ 275 w 687"/>
                  <a:gd name="T35" fmla="*/ 2 h 391"/>
                  <a:gd name="T36" fmla="*/ 267 w 687"/>
                  <a:gd name="T37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87" h="391">
                    <a:moveTo>
                      <a:pt x="267" y="0"/>
                    </a:moveTo>
                    <a:cubicBezTo>
                      <a:pt x="263" y="0"/>
                      <a:pt x="259" y="1"/>
                      <a:pt x="256" y="3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50"/>
                      <a:pt x="1" y="152"/>
                      <a:pt x="4" y="153"/>
                    </a:cubicBezTo>
                    <a:cubicBezTo>
                      <a:pt x="412" y="389"/>
                      <a:pt x="412" y="389"/>
                      <a:pt x="412" y="389"/>
                    </a:cubicBezTo>
                    <a:cubicBezTo>
                      <a:pt x="414" y="390"/>
                      <a:pt x="417" y="391"/>
                      <a:pt x="421" y="391"/>
                    </a:cubicBezTo>
                    <a:cubicBezTo>
                      <a:pt x="424" y="391"/>
                      <a:pt x="428" y="390"/>
                      <a:pt x="431" y="388"/>
                    </a:cubicBezTo>
                    <a:cubicBezTo>
                      <a:pt x="682" y="243"/>
                      <a:pt x="682" y="243"/>
                      <a:pt x="682" y="243"/>
                    </a:cubicBezTo>
                    <a:cubicBezTo>
                      <a:pt x="685" y="242"/>
                      <a:pt x="687" y="239"/>
                      <a:pt x="687" y="237"/>
                    </a:cubicBezTo>
                    <a:cubicBezTo>
                      <a:pt x="687" y="237"/>
                      <a:pt x="687" y="237"/>
                      <a:pt x="687" y="237"/>
                    </a:cubicBezTo>
                    <a:cubicBezTo>
                      <a:pt x="687" y="227"/>
                      <a:pt x="687" y="227"/>
                      <a:pt x="687" y="227"/>
                    </a:cubicBezTo>
                    <a:cubicBezTo>
                      <a:pt x="670" y="230"/>
                      <a:pt x="670" y="230"/>
                      <a:pt x="670" y="230"/>
                    </a:cubicBezTo>
                    <a:cubicBezTo>
                      <a:pt x="275" y="2"/>
                      <a:pt x="275" y="2"/>
                      <a:pt x="275" y="2"/>
                    </a:cubicBezTo>
                    <a:cubicBezTo>
                      <a:pt x="273" y="1"/>
                      <a:pt x="270" y="0"/>
                      <a:pt x="267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16" name="Freeform 569"/>
              <p:cNvSpPr/>
              <p:nvPr/>
            </p:nvSpPr>
            <p:spPr bwMode="auto">
              <a:xfrm>
                <a:off x="-10429875" y="2314575"/>
                <a:ext cx="9286875" cy="3322637"/>
              </a:xfrm>
              <a:custGeom>
                <a:avLst/>
                <a:gdLst>
                  <a:gd name="T0" fmla="*/ 682 w 687"/>
                  <a:gd name="T1" fmla="*/ 95 h 246"/>
                  <a:gd name="T2" fmla="*/ 431 w 687"/>
                  <a:gd name="T3" fmla="*/ 240 h 246"/>
                  <a:gd name="T4" fmla="*/ 412 w 687"/>
                  <a:gd name="T5" fmla="*/ 241 h 246"/>
                  <a:gd name="T6" fmla="*/ 4 w 687"/>
                  <a:gd name="T7" fmla="*/ 5 h 246"/>
                  <a:gd name="T8" fmla="*/ 0 w 687"/>
                  <a:gd name="T9" fmla="*/ 0 h 246"/>
                  <a:gd name="T10" fmla="*/ 0 w 687"/>
                  <a:gd name="T11" fmla="*/ 0 h 246"/>
                  <a:gd name="T12" fmla="*/ 0 w 687"/>
                  <a:gd name="T13" fmla="*/ 3 h 246"/>
                  <a:gd name="T14" fmla="*/ 0 w 687"/>
                  <a:gd name="T15" fmla="*/ 3 h 246"/>
                  <a:gd name="T16" fmla="*/ 4 w 687"/>
                  <a:gd name="T17" fmla="*/ 7 h 246"/>
                  <a:gd name="T18" fmla="*/ 412 w 687"/>
                  <a:gd name="T19" fmla="*/ 243 h 246"/>
                  <a:gd name="T20" fmla="*/ 431 w 687"/>
                  <a:gd name="T21" fmla="*/ 243 h 246"/>
                  <a:gd name="T22" fmla="*/ 682 w 687"/>
                  <a:gd name="T23" fmla="*/ 98 h 246"/>
                  <a:gd name="T24" fmla="*/ 687 w 687"/>
                  <a:gd name="T25" fmla="*/ 92 h 246"/>
                  <a:gd name="T26" fmla="*/ 687 w 687"/>
                  <a:gd name="T27" fmla="*/ 92 h 246"/>
                  <a:gd name="T28" fmla="*/ 687 w 687"/>
                  <a:gd name="T29" fmla="*/ 89 h 246"/>
                  <a:gd name="T30" fmla="*/ 687 w 687"/>
                  <a:gd name="T31" fmla="*/ 89 h 246"/>
                  <a:gd name="T32" fmla="*/ 682 w 687"/>
                  <a:gd name="T33" fmla="*/ 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246">
                    <a:moveTo>
                      <a:pt x="682" y="95"/>
                    </a:move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26" y="243"/>
                      <a:pt x="417" y="244"/>
                      <a:pt x="412" y="24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4"/>
                      <a:pt x="0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6"/>
                      <a:pt x="4" y="7"/>
                    </a:cubicBezTo>
                    <a:cubicBezTo>
                      <a:pt x="412" y="243"/>
                      <a:pt x="412" y="243"/>
                      <a:pt x="412" y="243"/>
                    </a:cubicBezTo>
                    <a:cubicBezTo>
                      <a:pt x="417" y="246"/>
                      <a:pt x="426" y="246"/>
                      <a:pt x="431" y="243"/>
                    </a:cubicBezTo>
                    <a:cubicBezTo>
                      <a:pt x="682" y="98"/>
                      <a:pt x="682" y="98"/>
                      <a:pt x="682" y="98"/>
                    </a:cubicBezTo>
                    <a:cubicBezTo>
                      <a:pt x="685" y="96"/>
                      <a:pt x="687" y="94"/>
                      <a:pt x="687" y="92"/>
                    </a:cubicBezTo>
                    <a:cubicBezTo>
                      <a:pt x="687" y="92"/>
                      <a:pt x="687" y="92"/>
                      <a:pt x="687" y="92"/>
                    </a:cubicBezTo>
                    <a:cubicBezTo>
                      <a:pt x="687" y="89"/>
                      <a:pt x="687" y="89"/>
                      <a:pt x="687" y="89"/>
                    </a:cubicBezTo>
                    <a:cubicBezTo>
                      <a:pt x="687" y="89"/>
                      <a:pt x="687" y="89"/>
                      <a:pt x="687" y="89"/>
                    </a:cubicBezTo>
                    <a:cubicBezTo>
                      <a:pt x="687" y="91"/>
                      <a:pt x="685" y="94"/>
                      <a:pt x="682" y="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17" name="Freeform 570"/>
              <p:cNvSpPr/>
              <p:nvPr/>
            </p:nvSpPr>
            <p:spPr bwMode="auto">
              <a:xfrm>
                <a:off x="-10442575" y="179388"/>
                <a:ext cx="9313863" cy="5376862"/>
              </a:xfrm>
              <a:custGeom>
                <a:avLst/>
                <a:gdLst>
                  <a:gd name="T0" fmla="*/ 413 w 689"/>
                  <a:gd name="T1" fmla="*/ 395 h 398"/>
                  <a:gd name="T2" fmla="*/ 5 w 689"/>
                  <a:gd name="T3" fmla="*/ 159 h 398"/>
                  <a:gd name="T4" fmla="*/ 6 w 689"/>
                  <a:gd name="T5" fmla="*/ 148 h 398"/>
                  <a:gd name="T6" fmla="*/ 257 w 689"/>
                  <a:gd name="T7" fmla="*/ 3 h 398"/>
                  <a:gd name="T8" fmla="*/ 276 w 689"/>
                  <a:gd name="T9" fmla="*/ 3 h 398"/>
                  <a:gd name="T10" fmla="*/ 684 w 689"/>
                  <a:gd name="T11" fmla="*/ 239 h 398"/>
                  <a:gd name="T12" fmla="*/ 683 w 689"/>
                  <a:gd name="T13" fmla="*/ 250 h 398"/>
                  <a:gd name="T14" fmla="*/ 432 w 689"/>
                  <a:gd name="T15" fmla="*/ 394 h 398"/>
                  <a:gd name="T16" fmla="*/ 413 w 689"/>
                  <a:gd name="T17" fmla="*/ 395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9" h="398">
                    <a:moveTo>
                      <a:pt x="413" y="395"/>
                    </a:moveTo>
                    <a:cubicBezTo>
                      <a:pt x="5" y="159"/>
                      <a:pt x="5" y="159"/>
                      <a:pt x="5" y="159"/>
                    </a:cubicBezTo>
                    <a:cubicBezTo>
                      <a:pt x="0" y="156"/>
                      <a:pt x="0" y="151"/>
                      <a:pt x="6" y="148"/>
                    </a:cubicBezTo>
                    <a:cubicBezTo>
                      <a:pt x="257" y="3"/>
                      <a:pt x="257" y="3"/>
                      <a:pt x="257" y="3"/>
                    </a:cubicBezTo>
                    <a:cubicBezTo>
                      <a:pt x="262" y="0"/>
                      <a:pt x="271" y="0"/>
                      <a:pt x="276" y="3"/>
                    </a:cubicBezTo>
                    <a:cubicBezTo>
                      <a:pt x="684" y="239"/>
                      <a:pt x="684" y="239"/>
                      <a:pt x="684" y="239"/>
                    </a:cubicBezTo>
                    <a:cubicBezTo>
                      <a:pt x="689" y="241"/>
                      <a:pt x="689" y="246"/>
                      <a:pt x="683" y="250"/>
                    </a:cubicBezTo>
                    <a:cubicBezTo>
                      <a:pt x="432" y="394"/>
                      <a:pt x="432" y="394"/>
                      <a:pt x="432" y="394"/>
                    </a:cubicBezTo>
                    <a:cubicBezTo>
                      <a:pt x="427" y="398"/>
                      <a:pt x="418" y="398"/>
                      <a:pt x="413" y="395"/>
                    </a:cubicBezTo>
                    <a:close/>
                  </a:path>
                </a:pathLst>
              </a:custGeom>
              <a:gradFill>
                <a:gsLst>
                  <a:gs pos="18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96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18" name="Freeform 571"/>
              <p:cNvSpPr/>
              <p:nvPr/>
            </p:nvSpPr>
            <p:spPr bwMode="auto">
              <a:xfrm>
                <a:off x="-3373438" y="4827588"/>
                <a:ext cx="41275" cy="53975"/>
              </a:xfrm>
              <a:custGeom>
                <a:avLst/>
                <a:gdLst>
                  <a:gd name="T0" fmla="*/ 0 w 3"/>
                  <a:gd name="T1" fmla="*/ 3 h 4"/>
                  <a:gd name="T2" fmla="*/ 2 w 3"/>
                  <a:gd name="T3" fmla="*/ 4 h 4"/>
                  <a:gd name="T4" fmla="*/ 3 w 3"/>
                  <a:gd name="T5" fmla="*/ 1 h 4"/>
                  <a:gd name="T6" fmla="*/ 2 w 3"/>
                  <a:gd name="T7" fmla="*/ 0 h 4"/>
                  <a:gd name="T8" fmla="*/ 0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19" name="Freeform 572"/>
              <p:cNvSpPr/>
              <p:nvPr/>
            </p:nvSpPr>
            <p:spPr bwMode="auto">
              <a:xfrm>
                <a:off x="-3454400" y="4867275"/>
                <a:ext cx="41275" cy="68262"/>
              </a:xfrm>
              <a:custGeom>
                <a:avLst/>
                <a:gdLst>
                  <a:gd name="T0" fmla="*/ 0 w 3"/>
                  <a:gd name="T1" fmla="*/ 4 h 5"/>
                  <a:gd name="T2" fmla="*/ 2 w 3"/>
                  <a:gd name="T3" fmla="*/ 5 h 5"/>
                  <a:gd name="T4" fmla="*/ 3 w 3"/>
                  <a:gd name="T5" fmla="*/ 2 h 5"/>
                  <a:gd name="T6" fmla="*/ 2 w 3"/>
                  <a:gd name="T7" fmla="*/ 1 h 5"/>
                  <a:gd name="T8" fmla="*/ 0 w 3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4"/>
                    </a:moveTo>
                    <a:cubicBezTo>
                      <a:pt x="0" y="5"/>
                      <a:pt x="1" y="5"/>
                      <a:pt x="2" y="5"/>
                    </a:cubicBezTo>
                    <a:cubicBezTo>
                      <a:pt x="2" y="4"/>
                      <a:pt x="3" y="3"/>
                      <a:pt x="3" y="2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20" name="Freeform 573"/>
              <p:cNvSpPr/>
              <p:nvPr/>
            </p:nvSpPr>
            <p:spPr bwMode="auto">
              <a:xfrm>
                <a:off x="-3535363" y="4921250"/>
                <a:ext cx="41275" cy="68262"/>
              </a:xfrm>
              <a:custGeom>
                <a:avLst/>
                <a:gdLst>
                  <a:gd name="T0" fmla="*/ 0 w 3"/>
                  <a:gd name="T1" fmla="*/ 3 h 5"/>
                  <a:gd name="T2" fmla="*/ 1 w 3"/>
                  <a:gd name="T3" fmla="*/ 4 h 5"/>
                  <a:gd name="T4" fmla="*/ 3 w 3"/>
                  <a:gd name="T5" fmla="*/ 1 h 5"/>
                  <a:gd name="T6" fmla="*/ 1 w 3"/>
                  <a:gd name="T7" fmla="*/ 1 h 5"/>
                  <a:gd name="T8" fmla="*/ 0 w 3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cubicBezTo>
                      <a:pt x="0" y="4"/>
                      <a:pt x="0" y="5"/>
                      <a:pt x="1" y="4"/>
                    </a:cubicBezTo>
                    <a:cubicBezTo>
                      <a:pt x="2" y="4"/>
                      <a:pt x="3" y="2"/>
                      <a:pt x="3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21" name="Freeform 574"/>
              <p:cNvSpPr/>
              <p:nvPr/>
            </p:nvSpPr>
            <p:spPr bwMode="auto">
              <a:xfrm>
                <a:off x="-2197100" y="4151313"/>
                <a:ext cx="41275" cy="53975"/>
              </a:xfrm>
              <a:custGeom>
                <a:avLst/>
                <a:gdLst>
                  <a:gd name="T0" fmla="*/ 0 w 3"/>
                  <a:gd name="T1" fmla="*/ 3 h 4"/>
                  <a:gd name="T2" fmla="*/ 2 w 3"/>
                  <a:gd name="T3" fmla="*/ 4 h 4"/>
                  <a:gd name="T4" fmla="*/ 3 w 3"/>
                  <a:gd name="T5" fmla="*/ 1 h 4"/>
                  <a:gd name="T6" fmla="*/ 2 w 3"/>
                  <a:gd name="T7" fmla="*/ 0 h 4"/>
                  <a:gd name="T8" fmla="*/ 0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22" name="Freeform 575"/>
              <p:cNvSpPr/>
              <p:nvPr/>
            </p:nvSpPr>
            <p:spPr bwMode="auto">
              <a:xfrm>
                <a:off x="-2278063" y="4192588"/>
                <a:ext cx="39688" cy="66675"/>
              </a:xfrm>
              <a:custGeom>
                <a:avLst/>
                <a:gdLst>
                  <a:gd name="T0" fmla="*/ 0 w 3"/>
                  <a:gd name="T1" fmla="*/ 4 h 5"/>
                  <a:gd name="T2" fmla="*/ 1 w 3"/>
                  <a:gd name="T3" fmla="*/ 4 h 5"/>
                  <a:gd name="T4" fmla="*/ 3 w 3"/>
                  <a:gd name="T5" fmla="*/ 2 h 5"/>
                  <a:gd name="T6" fmla="*/ 1 w 3"/>
                  <a:gd name="T7" fmla="*/ 1 h 5"/>
                  <a:gd name="T8" fmla="*/ 0 w 3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4"/>
                    </a:moveTo>
                    <a:cubicBezTo>
                      <a:pt x="0" y="5"/>
                      <a:pt x="1" y="5"/>
                      <a:pt x="1" y="4"/>
                    </a:cubicBezTo>
                    <a:cubicBezTo>
                      <a:pt x="2" y="4"/>
                      <a:pt x="3" y="3"/>
                      <a:pt x="3" y="2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1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23" name="Freeform 576"/>
              <p:cNvSpPr/>
              <p:nvPr/>
            </p:nvSpPr>
            <p:spPr bwMode="auto">
              <a:xfrm>
                <a:off x="-2373313" y="4246563"/>
                <a:ext cx="53975" cy="66675"/>
              </a:xfrm>
              <a:custGeom>
                <a:avLst/>
                <a:gdLst>
                  <a:gd name="T0" fmla="*/ 0 w 4"/>
                  <a:gd name="T1" fmla="*/ 3 h 5"/>
                  <a:gd name="T2" fmla="*/ 2 w 4"/>
                  <a:gd name="T3" fmla="*/ 4 h 5"/>
                  <a:gd name="T4" fmla="*/ 4 w 4"/>
                  <a:gd name="T5" fmla="*/ 1 h 5"/>
                  <a:gd name="T6" fmla="*/ 2 w 4"/>
                  <a:gd name="T7" fmla="*/ 0 h 5"/>
                  <a:gd name="T8" fmla="*/ 0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3"/>
                    </a:moveTo>
                    <a:cubicBezTo>
                      <a:pt x="0" y="4"/>
                      <a:pt x="1" y="5"/>
                      <a:pt x="2" y="4"/>
                    </a:cubicBezTo>
                    <a:cubicBezTo>
                      <a:pt x="3" y="4"/>
                      <a:pt x="4" y="2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24" name="Freeform 577"/>
              <p:cNvSpPr/>
              <p:nvPr/>
            </p:nvSpPr>
            <p:spPr bwMode="auto">
              <a:xfrm>
                <a:off x="-2940050" y="4489450"/>
                <a:ext cx="188913" cy="161925"/>
              </a:xfrm>
              <a:custGeom>
                <a:avLst/>
                <a:gdLst>
                  <a:gd name="T0" fmla="*/ 0 w 14"/>
                  <a:gd name="T1" fmla="*/ 10 h 12"/>
                  <a:gd name="T2" fmla="*/ 0 w 14"/>
                  <a:gd name="T3" fmla="*/ 10 h 12"/>
                  <a:gd name="T4" fmla="*/ 1 w 14"/>
                  <a:gd name="T5" fmla="*/ 11 h 12"/>
                  <a:gd name="T6" fmla="*/ 13 w 14"/>
                  <a:gd name="T7" fmla="*/ 5 h 12"/>
                  <a:gd name="T8" fmla="*/ 14 w 14"/>
                  <a:gd name="T9" fmla="*/ 1 h 12"/>
                  <a:gd name="T10" fmla="*/ 13 w 14"/>
                  <a:gd name="T11" fmla="*/ 0 h 12"/>
                  <a:gd name="T12" fmla="*/ 1 w 14"/>
                  <a:gd name="T13" fmla="*/ 7 h 12"/>
                  <a:gd name="T14" fmla="*/ 0 w 14"/>
                  <a:gd name="T1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3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9"/>
                      <a:pt x="0" y="1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48725" name="Oval 26"/>
            <p:cNvSpPr/>
            <p:nvPr/>
          </p:nvSpPr>
          <p:spPr>
            <a:xfrm>
              <a:off x="4636008" y="1912072"/>
              <a:ext cx="561612" cy="359749"/>
            </a:xfrm>
            <a:prstGeom prst="ellipse">
              <a:avLst/>
            </a:prstGeom>
            <a:noFill/>
            <a:ln w="38100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726" name="Oval 27"/>
            <p:cNvSpPr/>
            <p:nvPr/>
          </p:nvSpPr>
          <p:spPr>
            <a:xfrm>
              <a:off x="4314503" y="1706104"/>
              <a:ext cx="1204700" cy="771686"/>
            </a:xfrm>
            <a:prstGeom prst="ellipse">
              <a:avLst/>
            </a:prstGeom>
            <a:noFill/>
            <a:ln w="38100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727" name="Freeform 581"/>
            <p:cNvSpPr/>
            <p:nvPr/>
          </p:nvSpPr>
          <p:spPr bwMode="auto">
            <a:xfrm>
              <a:off x="4916488" y="350838"/>
              <a:ext cx="2006600" cy="1847850"/>
            </a:xfrm>
            <a:custGeom>
              <a:avLst/>
              <a:gdLst>
                <a:gd name="T0" fmla="*/ 2 w 532"/>
                <a:gd name="T1" fmla="*/ 492 h 492"/>
                <a:gd name="T2" fmla="*/ 0 w 532"/>
                <a:gd name="T3" fmla="*/ 490 h 492"/>
                <a:gd name="T4" fmla="*/ 0 w 532"/>
                <a:gd name="T5" fmla="*/ 2 h 492"/>
                <a:gd name="T6" fmla="*/ 1 w 532"/>
                <a:gd name="T7" fmla="*/ 1 h 492"/>
                <a:gd name="T8" fmla="*/ 3 w 532"/>
                <a:gd name="T9" fmla="*/ 1 h 492"/>
                <a:gd name="T10" fmla="*/ 530 w 532"/>
                <a:gd name="T11" fmla="*/ 305 h 492"/>
                <a:gd name="T12" fmla="*/ 531 w 532"/>
                <a:gd name="T13" fmla="*/ 307 h 492"/>
                <a:gd name="T14" fmla="*/ 528 w 532"/>
                <a:gd name="T15" fmla="*/ 308 h 492"/>
                <a:gd name="T16" fmla="*/ 4 w 532"/>
                <a:gd name="T17" fmla="*/ 6 h 492"/>
                <a:gd name="T18" fmla="*/ 4 w 532"/>
                <a:gd name="T19" fmla="*/ 490 h 492"/>
                <a:gd name="T20" fmla="*/ 2 w 532"/>
                <a:gd name="T21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492">
                  <a:moveTo>
                    <a:pt x="2" y="492"/>
                  </a:moveTo>
                  <a:cubicBezTo>
                    <a:pt x="1" y="492"/>
                    <a:pt x="0" y="491"/>
                    <a:pt x="0" y="49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30" y="305"/>
                    <a:pt x="530" y="305"/>
                    <a:pt x="530" y="305"/>
                  </a:cubicBezTo>
                  <a:cubicBezTo>
                    <a:pt x="531" y="305"/>
                    <a:pt x="532" y="306"/>
                    <a:pt x="531" y="307"/>
                  </a:cubicBezTo>
                  <a:cubicBezTo>
                    <a:pt x="531" y="308"/>
                    <a:pt x="529" y="309"/>
                    <a:pt x="528" y="30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490"/>
                    <a:pt x="4" y="490"/>
                    <a:pt x="4" y="490"/>
                  </a:cubicBezTo>
                  <a:cubicBezTo>
                    <a:pt x="4" y="491"/>
                    <a:pt x="3" y="492"/>
                    <a:pt x="2" y="49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5" name="Group 38"/>
            <p:cNvGrpSpPr/>
            <p:nvPr/>
          </p:nvGrpSpPr>
          <p:grpSpPr>
            <a:xfrm>
              <a:off x="7319217" y="3721179"/>
              <a:ext cx="2026000" cy="1460783"/>
              <a:chOff x="-8044685" y="-1243261"/>
              <a:chExt cx="10037763" cy="7237413"/>
            </a:xfrm>
          </p:grpSpPr>
          <p:sp>
            <p:nvSpPr>
              <p:cNvPr id="1048728" name="Freeform 551"/>
              <p:cNvSpPr/>
              <p:nvPr/>
            </p:nvSpPr>
            <p:spPr bwMode="auto">
              <a:xfrm>
                <a:off x="-7630347" y="437902"/>
                <a:ext cx="9623425" cy="5556250"/>
              </a:xfrm>
              <a:custGeom>
                <a:avLst/>
                <a:gdLst>
                  <a:gd name="T0" fmla="*/ 130 w 395"/>
                  <a:gd name="T1" fmla="*/ 225 h 228"/>
                  <a:gd name="T2" fmla="*/ 5 w 395"/>
                  <a:gd name="T3" fmla="*/ 153 h 228"/>
                  <a:gd name="T4" fmla="*/ 6 w 395"/>
                  <a:gd name="T5" fmla="*/ 142 h 228"/>
                  <a:gd name="T6" fmla="*/ 246 w 395"/>
                  <a:gd name="T7" fmla="*/ 3 h 228"/>
                  <a:gd name="T8" fmla="*/ 265 w 395"/>
                  <a:gd name="T9" fmla="*/ 2 h 228"/>
                  <a:gd name="T10" fmla="*/ 390 w 395"/>
                  <a:gd name="T11" fmla="*/ 75 h 228"/>
                  <a:gd name="T12" fmla="*/ 389 w 395"/>
                  <a:gd name="T13" fmla="*/ 85 h 228"/>
                  <a:gd name="T14" fmla="*/ 148 w 395"/>
                  <a:gd name="T15" fmla="*/ 224 h 228"/>
                  <a:gd name="T16" fmla="*/ 130 w 395"/>
                  <a:gd name="T17" fmla="*/ 225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5" h="228">
                    <a:moveTo>
                      <a:pt x="130" y="225"/>
                    </a:moveTo>
                    <a:cubicBezTo>
                      <a:pt x="5" y="153"/>
                      <a:pt x="5" y="153"/>
                      <a:pt x="5" y="153"/>
                    </a:cubicBezTo>
                    <a:cubicBezTo>
                      <a:pt x="0" y="150"/>
                      <a:pt x="1" y="145"/>
                      <a:pt x="6" y="142"/>
                    </a:cubicBezTo>
                    <a:cubicBezTo>
                      <a:pt x="246" y="3"/>
                      <a:pt x="246" y="3"/>
                      <a:pt x="246" y="3"/>
                    </a:cubicBezTo>
                    <a:cubicBezTo>
                      <a:pt x="252" y="0"/>
                      <a:pt x="260" y="0"/>
                      <a:pt x="265" y="2"/>
                    </a:cubicBezTo>
                    <a:cubicBezTo>
                      <a:pt x="390" y="75"/>
                      <a:pt x="390" y="75"/>
                      <a:pt x="390" y="75"/>
                    </a:cubicBezTo>
                    <a:cubicBezTo>
                      <a:pt x="395" y="78"/>
                      <a:pt x="394" y="82"/>
                      <a:pt x="389" y="85"/>
                    </a:cubicBezTo>
                    <a:cubicBezTo>
                      <a:pt x="148" y="224"/>
                      <a:pt x="148" y="224"/>
                      <a:pt x="148" y="224"/>
                    </a:cubicBezTo>
                    <a:cubicBezTo>
                      <a:pt x="143" y="227"/>
                      <a:pt x="135" y="228"/>
                      <a:pt x="130" y="225"/>
                    </a:cubicBezTo>
                  </a:path>
                </a:pathLst>
              </a:custGeom>
              <a:solidFill>
                <a:schemeClr val="accent3">
                  <a:lumMod val="50000"/>
                  <a:alpha val="7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29" name="Freeform 552"/>
              <p:cNvSpPr/>
              <p:nvPr/>
            </p:nvSpPr>
            <p:spPr bwMode="auto">
              <a:xfrm>
                <a:off x="-7995472" y="-852735"/>
                <a:ext cx="9940925" cy="5653088"/>
              </a:xfrm>
              <a:custGeom>
                <a:avLst/>
                <a:gdLst>
                  <a:gd name="T0" fmla="*/ 408 w 408"/>
                  <a:gd name="T1" fmla="*/ 68 h 232"/>
                  <a:gd name="T2" fmla="*/ 392 w 408"/>
                  <a:gd name="T3" fmla="*/ 70 h 232"/>
                  <a:gd name="T4" fmla="*/ 274 w 408"/>
                  <a:gd name="T5" fmla="*/ 3 h 232"/>
                  <a:gd name="T6" fmla="*/ 255 w 408"/>
                  <a:gd name="T7" fmla="*/ 3 h 232"/>
                  <a:gd name="T8" fmla="*/ 29 w 408"/>
                  <a:gd name="T9" fmla="*/ 134 h 232"/>
                  <a:gd name="T10" fmla="*/ 0 w 408"/>
                  <a:gd name="T11" fmla="*/ 139 h 232"/>
                  <a:gd name="T12" fmla="*/ 0 w 408"/>
                  <a:gd name="T13" fmla="*/ 149 h 232"/>
                  <a:gd name="T14" fmla="*/ 0 w 408"/>
                  <a:gd name="T15" fmla="*/ 149 h 232"/>
                  <a:gd name="T16" fmla="*/ 3 w 408"/>
                  <a:gd name="T17" fmla="*/ 154 h 232"/>
                  <a:gd name="T18" fmla="*/ 134 w 408"/>
                  <a:gd name="T19" fmla="*/ 229 h 232"/>
                  <a:gd name="T20" fmla="*/ 153 w 408"/>
                  <a:gd name="T21" fmla="*/ 228 h 232"/>
                  <a:gd name="T22" fmla="*/ 404 w 408"/>
                  <a:gd name="T23" fmla="*/ 84 h 232"/>
                  <a:gd name="T24" fmla="*/ 408 w 408"/>
                  <a:gd name="T25" fmla="*/ 77 h 232"/>
                  <a:gd name="T26" fmla="*/ 408 w 408"/>
                  <a:gd name="T27" fmla="*/ 77 h 232"/>
                  <a:gd name="T28" fmla="*/ 408 w 408"/>
                  <a:gd name="T29" fmla="*/ 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8" h="232">
                    <a:moveTo>
                      <a:pt x="408" y="68"/>
                    </a:moveTo>
                    <a:cubicBezTo>
                      <a:pt x="392" y="70"/>
                      <a:pt x="392" y="70"/>
                      <a:pt x="392" y="70"/>
                    </a:cubicBezTo>
                    <a:cubicBezTo>
                      <a:pt x="274" y="3"/>
                      <a:pt x="274" y="3"/>
                      <a:pt x="274" y="3"/>
                    </a:cubicBezTo>
                    <a:cubicBezTo>
                      <a:pt x="269" y="0"/>
                      <a:pt x="261" y="0"/>
                      <a:pt x="255" y="3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50"/>
                      <a:pt x="1" y="152"/>
                      <a:pt x="3" y="154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9" y="232"/>
                      <a:pt x="147" y="232"/>
                      <a:pt x="153" y="228"/>
                    </a:cubicBezTo>
                    <a:cubicBezTo>
                      <a:pt x="404" y="84"/>
                      <a:pt x="404" y="84"/>
                      <a:pt x="404" y="84"/>
                    </a:cubicBezTo>
                    <a:cubicBezTo>
                      <a:pt x="407" y="82"/>
                      <a:pt x="408" y="79"/>
                      <a:pt x="408" y="77"/>
                    </a:cubicBezTo>
                    <a:cubicBezTo>
                      <a:pt x="408" y="77"/>
                      <a:pt x="408" y="77"/>
                      <a:pt x="408" y="77"/>
                    </a:cubicBezTo>
                    <a:cubicBezTo>
                      <a:pt x="408" y="68"/>
                      <a:pt x="408" y="68"/>
                      <a:pt x="408" y="68"/>
                    </a:cubicBezTo>
                  </a:path>
                </a:pathLst>
              </a:custGeom>
              <a:solidFill>
                <a:srgbClr val="312A9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30" name="Freeform 553"/>
              <p:cNvSpPr/>
              <p:nvPr/>
            </p:nvSpPr>
            <p:spPr bwMode="auto">
              <a:xfrm>
                <a:off x="-7995472" y="-828923"/>
                <a:ext cx="9940925" cy="5605463"/>
              </a:xfrm>
              <a:custGeom>
                <a:avLst/>
                <a:gdLst>
                  <a:gd name="T0" fmla="*/ 266 w 408"/>
                  <a:gd name="T1" fmla="*/ 0 h 230"/>
                  <a:gd name="T2" fmla="*/ 255 w 408"/>
                  <a:gd name="T3" fmla="*/ 2 h 230"/>
                  <a:gd name="T4" fmla="*/ 29 w 408"/>
                  <a:gd name="T5" fmla="*/ 133 h 230"/>
                  <a:gd name="T6" fmla="*/ 0 w 408"/>
                  <a:gd name="T7" fmla="*/ 138 h 230"/>
                  <a:gd name="T8" fmla="*/ 0 w 408"/>
                  <a:gd name="T9" fmla="*/ 148 h 230"/>
                  <a:gd name="T10" fmla="*/ 0 w 408"/>
                  <a:gd name="T11" fmla="*/ 148 h 230"/>
                  <a:gd name="T12" fmla="*/ 0 w 408"/>
                  <a:gd name="T13" fmla="*/ 148 h 230"/>
                  <a:gd name="T14" fmla="*/ 0 w 408"/>
                  <a:gd name="T15" fmla="*/ 148 h 230"/>
                  <a:gd name="T16" fmla="*/ 3 w 408"/>
                  <a:gd name="T17" fmla="*/ 153 h 230"/>
                  <a:gd name="T18" fmla="*/ 134 w 408"/>
                  <a:gd name="T19" fmla="*/ 228 h 230"/>
                  <a:gd name="T20" fmla="*/ 142 w 408"/>
                  <a:gd name="T21" fmla="*/ 230 h 230"/>
                  <a:gd name="T22" fmla="*/ 153 w 408"/>
                  <a:gd name="T23" fmla="*/ 227 h 230"/>
                  <a:gd name="T24" fmla="*/ 404 w 408"/>
                  <a:gd name="T25" fmla="*/ 83 h 230"/>
                  <a:gd name="T26" fmla="*/ 408 w 408"/>
                  <a:gd name="T27" fmla="*/ 76 h 230"/>
                  <a:gd name="T28" fmla="*/ 408 w 408"/>
                  <a:gd name="T29" fmla="*/ 76 h 230"/>
                  <a:gd name="T30" fmla="*/ 408 w 408"/>
                  <a:gd name="T31" fmla="*/ 67 h 230"/>
                  <a:gd name="T32" fmla="*/ 392 w 408"/>
                  <a:gd name="T33" fmla="*/ 69 h 230"/>
                  <a:gd name="T34" fmla="*/ 274 w 408"/>
                  <a:gd name="T35" fmla="*/ 2 h 230"/>
                  <a:gd name="T36" fmla="*/ 266 w 408"/>
                  <a:gd name="T37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8" h="230">
                    <a:moveTo>
                      <a:pt x="266" y="0"/>
                    </a:moveTo>
                    <a:cubicBezTo>
                      <a:pt x="262" y="0"/>
                      <a:pt x="258" y="1"/>
                      <a:pt x="255" y="2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50"/>
                      <a:pt x="1" y="151"/>
                      <a:pt x="3" y="153"/>
                    </a:cubicBezTo>
                    <a:cubicBezTo>
                      <a:pt x="134" y="228"/>
                      <a:pt x="134" y="228"/>
                      <a:pt x="134" y="228"/>
                    </a:cubicBezTo>
                    <a:cubicBezTo>
                      <a:pt x="136" y="229"/>
                      <a:pt x="139" y="230"/>
                      <a:pt x="142" y="230"/>
                    </a:cubicBezTo>
                    <a:cubicBezTo>
                      <a:pt x="146" y="230"/>
                      <a:pt x="150" y="229"/>
                      <a:pt x="153" y="227"/>
                    </a:cubicBezTo>
                    <a:cubicBezTo>
                      <a:pt x="404" y="83"/>
                      <a:pt x="404" y="83"/>
                      <a:pt x="404" y="83"/>
                    </a:cubicBezTo>
                    <a:cubicBezTo>
                      <a:pt x="407" y="81"/>
                      <a:pt x="408" y="78"/>
                      <a:pt x="408" y="76"/>
                    </a:cubicBezTo>
                    <a:cubicBezTo>
                      <a:pt x="408" y="76"/>
                      <a:pt x="408" y="76"/>
                      <a:pt x="408" y="76"/>
                    </a:cubicBezTo>
                    <a:cubicBezTo>
                      <a:pt x="408" y="67"/>
                      <a:pt x="408" y="67"/>
                      <a:pt x="408" y="67"/>
                    </a:cubicBezTo>
                    <a:cubicBezTo>
                      <a:pt x="392" y="69"/>
                      <a:pt x="392" y="69"/>
                      <a:pt x="392" y="69"/>
                    </a:cubicBezTo>
                    <a:cubicBezTo>
                      <a:pt x="274" y="2"/>
                      <a:pt x="274" y="2"/>
                      <a:pt x="274" y="2"/>
                    </a:cubicBezTo>
                    <a:cubicBezTo>
                      <a:pt x="272" y="0"/>
                      <a:pt x="269" y="0"/>
                      <a:pt x="266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31" name="Freeform 554"/>
              <p:cNvSpPr/>
              <p:nvPr/>
            </p:nvSpPr>
            <p:spPr bwMode="auto">
              <a:xfrm>
                <a:off x="-7995472" y="877641"/>
                <a:ext cx="9940923" cy="3825875"/>
              </a:xfrm>
              <a:custGeom>
                <a:avLst/>
                <a:gdLst>
                  <a:gd name="T0" fmla="*/ 404 w 408"/>
                  <a:gd name="T1" fmla="*/ 7 h 157"/>
                  <a:gd name="T2" fmla="*/ 153 w 408"/>
                  <a:gd name="T3" fmla="*/ 151 h 157"/>
                  <a:gd name="T4" fmla="*/ 134 w 408"/>
                  <a:gd name="T5" fmla="*/ 152 h 157"/>
                  <a:gd name="T6" fmla="*/ 3 w 408"/>
                  <a:gd name="T7" fmla="*/ 77 h 157"/>
                  <a:gd name="T8" fmla="*/ 0 w 408"/>
                  <a:gd name="T9" fmla="*/ 72 h 157"/>
                  <a:gd name="T10" fmla="*/ 0 w 408"/>
                  <a:gd name="T11" fmla="*/ 72 h 157"/>
                  <a:gd name="T12" fmla="*/ 0 w 408"/>
                  <a:gd name="T13" fmla="*/ 74 h 157"/>
                  <a:gd name="T14" fmla="*/ 0 w 408"/>
                  <a:gd name="T15" fmla="*/ 74 h 157"/>
                  <a:gd name="T16" fmla="*/ 3 w 408"/>
                  <a:gd name="T17" fmla="*/ 79 h 157"/>
                  <a:gd name="T18" fmla="*/ 134 w 408"/>
                  <a:gd name="T19" fmla="*/ 155 h 157"/>
                  <a:gd name="T20" fmla="*/ 153 w 408"/>
                  <a:gd name="T21" fmla="*/ 154 h 157"/>
                  <a:gd name="T22" fmla="*/ 404 w 408"/>
                  <a:gd name="T23" fmla="*/ 9 h 157"/>
                  <a:gd name="T24" fmla="*/ 408 w 408"/>
                  <a:gd name="T25" fmla="*/ 3 h 157"/>
                  <a:gd name="T26" fmla="*/ 408 w 408"/>
                  <a:gd name="T27" fmla="*/ 3 h 157"/>
                  <a:gd name="T28" fmla="*/ 408 w 408"/>
                  <a:gd name="T29" fmla="*/ 0 h 157"/>
                  <a:gd name="T30" fmla="*/ 408 w 408"/>
                  <a:gd name="T31" fmla="*/ 0 h 157"/>
                  <a:gd name="T32" fmla="*/ 404 w 408"/>
                  <a:gd name="T33" fmla="*/ 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8" h="157">
                    <a:moveTo>
                      <a:pt x="404" y="7"/>
                    </a:moveTo>
                    <a:cubicBezTo>
                      <a:pt x="153" y="151"/>
                      <a:pt x="153" y="151"/>
                      <a:pt x="153" y="151"/>
                    </a:cubicBezTo>
                    <a:cubicBezTo>
                      <a:pt x="147" y="155"/>
                      <a:pt x="139" y="155"/>
                      <a:pt x="134" y="152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1" y="75"/>
                      <a:pt x="0" y="74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6"/>
                      <a:pt x="1" y="78"/>
                      <a:pt x="3" y="79"/>
                    </a:cubicBezTo>
                    <a:cubicBezTo>
                      <a:pt x="134" y="155"/>
                      <a:pt x="134" y="155"/>
                      <a:pt x="134" y="155"/>
                    </a:cubicBezTo>
                    <a:cubicBezTo>
                      <a:pt x="139" y="157"/>
                      <a:pt x="147" y="157"/>
                      <a:pt x="153" y="154"/>
                    </a:cubicBezTo>
                    <a:cubicBezTo>
                      <a:pt x="404" y="9"/>
                      <a:pt x="404" y="9"/>
                      <a:pt x="404" y="9"/>
                    </a:cubicBezTo>
                    <a:cubicBezTo>
                      <a:pt x="407" y="7"/>
                      <a:pt x="408" y="5"/>
                      <a:pt x="408" y="3"/>
                    </a:cubicBezTo>
                    <a:cubicBezTo>
                      <a:pt x="408" y="3"/>
                      <a:pt x="408" y="3"/>
                      <a:pt x="408" y="3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08" y="3"/>
                      <a:pt x="407" y="5"/>
                      <a:pt x="404" y="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32" name="Freeform 555"/>
              <p:cNvSpPr/>
              <p:nvPr/>
            </p:nvSpPr>
            <p:spPr bwMode="auto">
              <a:xfrm>
                <a:off x="-8044685" y="-1243261"/>
                <a:ext cx="10037763" cy="5800725"/>
              </a:xfrm>
              <a:custGeom>
                <a:avLst/>
                <a:gdLst>
                  <a:gd name="T0" fmla="*/ 136 w 412"/>
                  <a:gd name="T1" fmla="*/ 235 h 238"/>
                  <a:gd name="T2" fmla="*/ 5 w 412"/>
                  <a:gd name="T3" fmla="*/ 160 h 238"/>
                  <a:gd name="T4" fmla="*/ 6 w 412"/>
                  <a:gd name="T5" fmla="*/ 149 h 238"/>
                  <a:gd name="T6" fmla="*/ 257 w 412"/>
                  <a:gd name="T7" fmla="*/ 4 h 238"/>
                  <a:gd name="T8" fmla="*/ 276 w 412"/>
                  <a:gd name="T9" fmla="*/ 3 h 238"/>
                  <a:gd name="T10" fmla="*/ 407 w 412"/>
                  <a:gd name="T11" fmla="*/ 79 h 238"/>
                  <a:gd name="T12" fmla="*/ 406 w 412"/>
                  <a:gd name="T13" fmla="*/ 90 h 238"/>
                  <a:gd name="T14" fmla="*/ 155 w 412"/>
                  <a:gd name="T15" fmla="*/ 235 h 238"/>
                  <a:gd name="T16" fmla="*/ 136 w 412"/>
                  <a:gd name="T17" fmla="*/ 235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2" h="238">
                    <a:moveTo>
                      <a:pt x="136" y="235"/>
                    </a:moveTo>
                    <a:cubicBezTo>
                      <a:pt x="5" y="160"/>
                      <a:pt x="5" y="160"/>
                      <a:pt x="5" y="160"/>
                    </a:cubicBezTo>
                    <a:cubicBezTo>
                      <a:pt x="0" y="157"/>
                      <a:pt x="1" y="152"/>
                      <a:pt x="6" y="149"/>
                    </a:cubicBezTo>
                    <a:cubicBezTo>
                      <a:pt x="257" y="4"/>
                      <a:pt x="257" y="4"/>
                      <a:pt x="257" y="4"/>
                    </a:cubicBezTo>
                    <a:cubicBezTo>
                      <a:pt x="263" y="1"/>
                      <a:pt x="271" y="0"/>
                      <a:pt x="276" y="3"/>
                    </a:cubicBezTo>
                    <a:cubicBezTo>
                      <a:pt x="407" y="79"/>
                      <a:pt x="407" y="79"/>
                      <a:pt x="407" y="79"/>
                    </a:cubicBezTo>
                    <a:cubicBezTo>
                      <a:pt x="412" y="82"/>
                      <a:pt x="411" y="86"/>
                      <a:pt x="406" y="90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9" y="238"/>
                      <a:pt x="141" y="238"/>
                      <a:pt x="136" y="235"/>
                    </a:cubicBezTo>
                    <a:close/>
                  </a:path>
                </a:pathLst>
              </a:custGeom>
              <a:gradFill>
                <a:gsLst>
                  <a:gs pos="12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33" name="Freeform 556"/>
              <p:cNvSpPr/>
              <p:nvPr/>
            </p:nvSpPr>
            <p:spPr bwMode="auto">
              <a:xfrm>
                <a:off x="-5584060" y="4093915"/>
                <a:ext cx="73025" cy="96838"/>
              </a:xfrm>
              <a:custGeom>
                <a:avLst/>
                <a:gdLst>
                  <a:gd name="T0" fmla="*/ 3 w 3"/>
                  <a:gd name="T1" fmla="*/ 3 h 4"/>
                  <a:gd name="T2" fmla="*/ 1 w 3"/>
                  <a:gd name="T3" fmla="*/ 4 h 4"/>
                  <a:gd name="T4" fmla="*/ 0 w 3"/>
                  <a:gd name="T5" fmla="*/ 1 h 4"/>
                  <a:gd name="T6" fmla="*/ 1 w 3"/>
                  <a:gd name="T7" fmla="*/ 0 h 4"/>
                  <a:gd name="T8" fmla="*/ 3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3" y="4"/>
                      <a:pt x="2" y="4"/>
                      <a:pt x="1" y="4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34" name="Freeform 557"/>
              <p:cNvSpPr/>
              <p:nvPr/>
            </p:nvSpPr>
            <p:spPr bwMode="auto">
              <a:xfrm>
                <a:off x="-5438010" y="4166940"/>
                <a:ext cx="73025" cy="122238"/>
              </a:xfrm>
              <a:custGeom>
                <a:avLst/>
                <a:gdLst>
                  <a:gd name="T0" fmla="*/ 3 w 3"/>
                  <a:gd name="T1" fmla="*/ 3 h 5"/>
                  <a:gd name="T2" fmla="*/ 1 w 3"/>
                  <a:gd name="T3" fmla="*/ 4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3" y="3"/>
                    </a:moveTo>
                    <a:cubicBezTo>
                      <a:pt x="3" y="4"/>
                      <a:pt x="2" y="5"/>
                      <a:pt x="1" y="4"/>
                    </a:cubicBezTo>
                    <a:cubicBezTo>
                      <a:pt x="0" y="4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1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35" name="Freeform 558"/>
              <p:cNvSpPr/>
              <p:nvPr/>
            </p:nvSpPr>
            <p:spPr bwMode="auto">
              <a:xfrm>
                <a:off x="-5315772" y="4265365"/>
                <a:ext cx="73025" cy="96838"/>
              </a:xfrm>
              <a:custGeom>
                <a:avLst/>
                <a:gdLst>
                  <a:gd name="T0" fmla="*/ 3 w 3"/>
                  <a:gd name="T1" fmla="*/ 3 h 4"/>
                  <a:gd name="T2" fmla="*/ 2 w 3"/>
                  <a:gd name="T3" fmla="*/ 3 h 4"/>
                  <a:gd name="T4" fmla="*/ 0 w 3"/>
                  <a:gd name="T5" fmla="*/ 1 h 4"/>
                  <a:gd name="T6" fmla="*/ 2 w 3"/>
                  <a:gd name="T7" fmla="*/ 0 h 4"/>
                  <a:gd name="T8" fmla="*/ 3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3" y="4"/>
                      <a:pt x="3" y="4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36" name="Freeform 559"/>
              <p:cNvSpPr/>
              <p:nvPr/>
            </p:nvSpPr>
            <p:spPr bwMode="auto">
              <a:xfrm>
                <a:off x="-7533510" y="2973140"/>
                <a:ext cx="73025" cy="96838"/>
              </a:xfrm>
              <a:custGeom>
                <a:avLst/>
                <a:gdLst>
                  <a:gd name="T0" fmla="*/ 3 w 3"/>
                  <a:gd name="T1" fmla="*/ 3 h 4"/>
                  <a:gd name="T2" fmla="*/ 2 w 3"/>
                  <a:gd name="T3" fmla="*/ 4 h 4"/>
                  <a:gd name="T4" fmla="*/ 0 w 3"/>
                  <a:gd name="T5" fmla="*/ 1 h 4"/>
                  <a:gd name="T6" fmla="*/ 2 w 3"/>
                  <a:gd name="T7" fmla="*/ 0 h 4"/>
                  <a:gd name="T8" fmla="*/ 3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3" y="4"/>
                      <a:pt x="3" y="4"/>
                      <a:pt x="2" y="4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37" name="Freeform 560"/>
              <p:cNvSpPr/>
              <p:nvPr/>
            </p:nvSpPr>
            <p:spPr bwMode="auto">
              <a:xfrm>
                <a:off x="-7387460" y="3046165"/>
                <a:ext cx="73025" cy="122238"/>
              </a:xfrm>
              <a:custGeom>
                <a:avLst/>
                <a:gdLst>
                  <a:gd name="T0" fmla="*/ 3 w 3"/>
                  <a:gd name="T1" fmla="*/ 3 h 5"/>
                  <a:gd name="T2" fmla="*/ 1 w 3"/>
                  <a:gd name="T3" fmla="*/ 4 h 5"/>
                  <a:gd name="T4" fmla="*/ 0 w 3"/>
                  <a:gd name="T5" fmla="*/ 2 h 5"/>
                  <a:gd name="T6" fmla="*/ 1 w 3"/>
                  <a:gd name="T7" fmla="*/ 1 h 5"/>
                  <a:gd name="T8" fmla="*/ 3 w 3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3" y="3"/>
                    </a:moveTo>
                    <a:cubicBezTo>
                      <a:pt x="3" y="4"/>
                      <a:pt x="2" y="5"/>
                      <a:pt x="1" y="4"/>
                    </a:cubicBezTo>
                    <a:cubicBezTo>
                      <a:pt x="1" y="4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38" name="Freeform 561"/>
              <p:cNvSpPr/>
              <p:nvPr/>
            </p:nvSpPr>
            <p:spPr bwMode="auto">
              <a:xfrm>
                <a:off x="-7239822" y="3143002"/>
                <a:ext cx="73025" cy="98425"/>
              </a:xfrm>
              <a:custGeom>
                <a:avLst/>
                <a:gdLst>
                  <a:gd name="T0" fmla="*/ 3 w 3"/>
                  <a:gd name="T1" fmla="*/ 3 h 4"/>
                  <a:gd name="T2" fmla="*/ 1 w 3"/>
                  <a:gd name="T3" fmla="*/ 3 h 4"/>
                  <a:gd name="T4" fmla="*/ 0 w 3"/>
                  <a:gd name="T5" fmla="*/ 1 h 4"/>
                  <a:gd name="T6" fmla="*/ 1 w 3"/>
                  <a:gd name="T7" fmla="*/ 0 h 4"/>
                  <a:gd name="T8" fmla="*/ 3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3" y="4"/>
                      <a:pt x="2" y="4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39" name="Freeform 562"/>
              <p:cNvSpPr/>
              <p:nvPr/>
            </p:nvSpPr>
            <p:spPr bwMode="auto">
              <a:xfrm>
                <a:off x="-6533385" y="3533527"/>
                <a:ext cx="315913" cy="268288"/>
              </a:xfrm>
              <a:custGeom>
                <a:avLst/>
                <a:gdLst>
                  <a:gd name="T0" fmla="*/ 13 w 13"/>
                  <a:gd name="T1" fmla="*/ 9 h 11"/>
                  <a:gd name="T2" fmla="*/ 13 w 13"/>
                  <a:gd name="T3" fmla="*/ 9 h 11"/>
                  <a:gd name="T4" fmla="*/ 11 w 13"/>
                  <a:gd name="T5" fmla="*/ 10 h 11"/>
                  <a:gd name="T6" fmla="*/ 1 w 13"/>
                  <a:gd name="T7" fmla="*/ 5 h 11"/>
                  <a:gd name="T8" fmla="*/ 0 w 13"/>
                  <a:gd name="T9" fmla="*/ 2 h 11"/>
                  <a:gd name="T10" fmla="*/ 1 w 13"/>
                  <a:gd name="T11" fmla="*/ 0 h 11"/>
                  <a:gd name="T12" fmla="*/ 11 w 13"/>
                  <a:gd name="T13" fmla="*/ 6 h 11"/>
                  <a:gd name="T14" fmla="*/ 13 w 13"/>
                  <a:gd name="T1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1"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10"/>
                      <a:pt x="12" y="11"/>
                      <a:pt x="11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7"/>
                      <a:pt x="13" y="8"/>
                      <a:pt x="13" y="9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39"/>
            <p:cNvGrpSpPr/>
            <p:nvPr/>
          </p:nvGrpSpPr>
          <p:grpSpPr>
            <a:xfrm>
              <a:off x="2422004" y="1778329"/>
              <a:ext cx="4405854" cy="4427516"/>
              <a:chOff x="2422004" y="1778329"/>
              <a:chExt cx="4405854" cy="4427516"/>
            </a:xfrm>
          </p:grpSpPr>
          <p:sp>
            <p:nvSpPr>
              <p:cNvPr id="1048740" name="Freeform 481"/>
              <p:cNvSpPr/>
              <p:nvPr/>
            </p:nvSpPr>
            <p:spPr bwMode="auto">
              <a:xfrm>
                <a:off x="2742416" y="3877814"/>
                <a:ext cx="4051084" cy="2328031"/>
              </a:xfrm>
              <a:custGeom>
                <a:avLst/>
                <a:gdLst>
                  <a:gd name="T0" fmla="*/ 2396 w 4003"/>
                  <a:gd name="T1" fmla="*/ 0 h 2306"/>
                  <a:gd name="T2" fmla="*/ 2355 w 4003"/>
                  <a:gd name="T3" fmla="*/ 10 h 2306"/>
                  <a:gd name="T4" fmla="*/ 24 w 4003"/>
                  <a:gd name="T5" fmla="*/ 1358 h 2306"/>
                  <a:gd name="T6" fmla="*/ 19 w 4003"/>
                  <a:gd name="T7" fmla="*/ 1400 h 2306"/>
                  <a:gd name="T8" fmla="*/ 1575 w 4003"/>
                  <a:gd name="T9" fmla="*/ 2299 h 2306"/>
                  <a:gd name="T10" fmla="*/ 1607 w 4003"/>
                  <a:gd name="T11" fmla="*/ 2306 h 2306"/>
                  <a:gd name="T12" fmla="*/ 1648 w 4003"/>
                  <a:gd name="T13" fmla="*/ 2296 h 2306"/>
                  <a:gd name="T14" fmla="*/ 3979 w 4003"/>
                  <a:gd name="T15" fmla="*/ 948 h 2306"/>
                  <a:gd name="T16" fmla="*/ 3984 w 4003"/>
                  <a:gd name="T17" fmla="*/ 906 h 2306"/>
                  <a:gd name="T18" fmla="*/ 2428 w 4003"/>
                  <a:gd name="T19" fmla="*/ 7 h 2306"/>
                  <a:gd name="T20" fmla="*/ 2396 w 4003"/>
                  <a:gd name="T21" fmla="*/ 0 h 2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03" h="2306">
                    <a:moveTo>
                      <a:pt x="2396" y="0"/>
                    </a:moveTo>
                    <a:cubicBezTo>
                      <a:pt x="2382" y="0"/>
                      <a:pt x="2367" y="3"/>
                      <a:pt x="2355" y="10"/>
                    </a:cubicBezTo>
                    <a:cubicBezTo>
                      <a:pt x="24" y="1358"/>
                      <a:pt x="24" y="1358"/>
                      <a:pt x="24" y="1358"/>
                    </a:cubicBezTo>
                    <a:cubicBezTo>
                      <a:pt x="3" y="1370"/>
                      <a:pt x="0" y="1389"/>
                      <a:pt x="19" y="1400"/>
                    </a:cubicBezTo>
                    <a:cubicBezTo>
                      <a:pt x="1575" y="2299"/>
                      <a:pt x="1575" y="2299"/>
                      <a:pt x="1575" y="2299"/>
                    </a:cubicBezTo>
                    <a:cubicBezTo>
                      <a:pt x="1584" y="2304"/>
                      <a:pt x="1595" y="2306"/>
                      <a:pt x="1607" y="2306"/>
                    </a:cubicBezTo>
                    <a:cubicBezTo>
                      <a:pt x="1621" y="2306"/>
                      <a:pt x="1636" y="2302"/>
                      <a:pt x="1648" y="2296"/>
                    </a:cubicBezTo>
                    <a:cubicBezTo>
                      <a:pt x="3979" y="948"/>
                      <a:pt x="3979" y="948"/>
                      <a:pt x="3979" y="948"/>
                    </a:cubicBezTo>
                    <a:cubicBezTo>
                      <a:pt x="4001" y="936"/>
                      <a:pt x="4003" y="917"/>
                      <a:pt x="3984" y="906"/>
                    </a:cubicBezTo>
                    <a:cubicBezTo>
                      <a:pt x="2428" y="7"/>
                      <a:pt x="2428" y="7"/>
                      <a:pt x="2428" y="7"/>
                    </a:cubicBezTo>
                    <a:cubicBezTo>
                      <a:pt x="2420" y="2"/>
                      <a:pt x="2408" y="0"/>
                      <a:pt x="2396" y="0"/>
                    </a:cubicBezTo>
                  </a:path>
                </a:pathLst>
              </a:custGeom>
              <a:solidFill>
                <a:schemeClr val="accent3">
                  <a:lumMod val="50000"/>
                  <a:alpha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41" name="Freeform 482"/>
              <p:cNvSpPr/>
              <p:nvPr/>
            </p:nvSpPr>
            <p:spPr bwMode="auto">
              <a:xfrm>
                <a:off x="2714782" y="3660472"/>
                <a:ext cx="4106354" cy="2352678"/>
              </a:xfrm>
              <a:custGeom>
                <a:avLst/>
                <a:gdLst>
                  <a:gd name="T0" fmla="*/ 4057 w 4057"/>
                  <a:gd name="T1" fmla="*/ 880 h 2330"/>
                  <a:gd name="T2" fmla="*/ 3991 w 4057"/>
                  <a:gd name="T3" fmla="*/ 892 h 2330"/>
                  <a:gd name="T4" fmla="*/ 2467 w 4057"/>
                  <a:gd name="T5" fmla="*/ 11 h 2330"/>
                  <a:gd name="T6" fmla="*/ 2391 w 4057"/>
                  <a:gd name="T7" fmla="*/ 15 h 2330"/>
                  <a:gd name="T8" fmla="*/ 117 w 4057"/>
                  <a:gd name="T9" fmla="*/ 1329 h 2330"/>
                  <a:gd name="T10" fmla="*/ 0 w 4057"/>
                  <a:gd name="T11" fmla="*/ 1350 h 2330"/>
                  <a:gd name="T12" fmla="*/ 0 w 4057"/>
                  <a:gd name="T13" fmla="*/ 1388 h 2330"/>
                  <a:gd name="T14" fmla="*/ 0 w 4057"/>
                  <a:gd name="T15" fmla="*/ 1388 h 2330"/>
                  <a:gd name="T16" fmla="*/ 13 w 4057"/>
                  <a:gd name="T17" fmla="*/ 1407 h 2330"/>
                  <a:gd name="T18" fmla="*/ 1591 w 4057"/>
                  <a:gd name="T19" fmla="*/ 2319 h 2330"/>
                  <a:gd name="T20" fmla="*/ 1667 w 4057"/>
                  <a:gd name="T21" fmla="*/ 2315 h 2330"/>
                  <a:gd name="T22" fmla="*/ 4039 w 4057"/>
                  <a:gd name="T23" fmla="*/ 944 h 2330"/>
                  <a:gd name="T24" fmla="*/ 4057 w 4057"/>
                  <a:gd name="T25" fmla="*/ 919 h 2330"/>
                  <a:gd name="T26" fmla="*/ 4057 w 4057"/>
                  <a:gd name="T27" fmla="*/ 919 h 2330"/>
                  <a:gd name="T28" fmla="*/ 4057 w 4057"/>
                  <a:gd name="T29" fmla="*/ 880 h 2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57" h="2330">
                    <a:moveTo>
                      <a:pt x="4057" y="880"/>
                    </a:moveTo>
                    <a:cubicBezTo>
                      <a:pt x="3991" y="892"/>
                      <a:pt x="3991" y="892"/>
                      <a:pt x="3991" y="892"/>
                    </a:cubicBezTo>
                    <a:cubicBezTo>
                      <a:pt x="2467" y="11"/>
                      <a:pt x="2467" y="11"/>
                      <a:pt x="2467" y="11"/>
                    </a:cubicBezTo>
                    <a:cubicBezTo>
                      <a:pt x="2447" y="0"/>
                      <a:pt x="2413" y="2"/>
                      <a:pt x="2391" y="15"/>
                    </a:cubicBezTo>
                    <a:cubicBezTo>
                      <a:pt x="117" y="1329"/>
                      <a:pt x="117" y="1329"/>
                      <a:pt x="117" y="1329"/>
                    </a:cubicBezTo>
                    <a:cubicBezTo>
                      <a:pt x="0" y="1350"/>
                      <a:pt x="0" y="1350"/>
                      <a:pt x="0" y="1350"/>
                    </a:cubicBezTo>
                    <a:cubicBezTo>
                      <a:pt x="0" y="1388"/>
                      <a:pt x="0" y="1388"/>
                      <a:pt x="0" y="1388"/>
                    </a:cubicBezTo>
                    <a:cubicBezTo>
                      <a:pt x="0" y="1388"/>
                      <a:pt x="0" y="1388"/>
                      <a:pt x="0" y="1388"/>
                    </a:cubicBezTo>
                    <a:cubicBezTo>
                      <a:pt x="0" y="1395"/>
                      <a:pt x="4" y="1402"/>
                      <a:pt x="13" y="1407"/>
                    </a:cubicBezTo>
                    <a:cubicBezTo>
                      <a:pt x="1591" y="2319"/>
                      <a:pt x="1591" y="2319"/>
                      <a:pt x="1591" y="2319"/>
                    </a:cubicBezTo>
                    <a:cubicBezTo>
                      <a:pt x="1610" y="2330"/>
                      <a:pt x="1644" y="2328"/>
                      <a:pt x="1667" y="2315"/>
                    </a:cubicBezTo>
                    <a:cubicBezTo>
                      <a:pt x="4039" y="944"/>
                      <a:pt x="4039" y="944"/>
                      <a:pt x="4039" y="944"/>
                    </a:cubicBezTo>
                    <a:cubicBezTo>
                      <a:pt x="4051" y="937"/>
                      <a:pt x="4057" y="928"/>
                      <a:pt x="4057" y="919"/>
                    </a:cubicBezTo>
                    <a:cubicBezTo>
                      <a:pt x="4057" y="919"/>
                      <a:pt x="4057" y="919"/>
                      <a:pt x="4057" y="919"/>
                    </a:cubicBezTo>
                    <a:lnTo>
                      <a:pt x="4057" y="88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42" name="Freeform 483"/>
              <p:cNvSpPr/>
              <p:nvPr/>
            </p:nvSpPr>
            <p:spPr bwMode="auto">
              <a:xfrm>
                <a:off x="2422004" y="1778329"/>
                <a:ext cx="2695495" cy="3201883"/>
              </a:xfrm>
              <a:custGeom>
                <a:avLst/>
                <a:gdLst>
                  <a:gd name="T0" fmla="*/ 2660 w 2663"/>
                  <a:gd name="T1" fmla="*/ 1725 h 3171"/>
                  <a:gd name="T2" fmla="*/ 2465 w 2663"/>
                  <a:gd name="T3" fmla="*/ 51 h 3171"/>
                  <a:gd name="T4" fmla="*/ 2463 w 2663"/>
                  <a:gd name="T5" fmla="*/ 41 h 3171"/>
                  <a:gd name="T6" fmla="*/ 2480 w 2663"/>
                  <a:gd name="T7" fmla="*/ 33 h 3171"/>
                  <a:gd name="T8" fmla="*/ 2441 w 2663"/>
                  <a:gd name="T9" fmla="*/ 11 h 3171"/>
                  <a:gd name="T10" fmla="*/ 2441 w 2663"/>
                  <a:gd name="T11" fmla="*/ 11 h 3171"/>
                  <a:gd name="T12" fmla="*/ 2384 w 2663"/>
                  <a:gd name="T13" fmla="*/ 11 h 3171"/>
                  <a:gd name="T14" fmla="*/ 35 w 2663"/>
                  <a:gd name="T15" fmla="*/ 1368 h 3171"/>
                  <a:gd name="T16" fmla="*/ 3 w 2663"/>
                  <a:gd name="T17" fmla="*/ 1431 h 3171"/>
                  <a:gd name="T18" fmla="*/ 198 w 2663"/>
                  <a:gd name="T19" fmla="*/ 3105 h 3171"/>
                  <a:gd name="T20" fmla="*/ 229 w 2663"/>
                  <a:gd name="T21" fmla="*/ 3149 h 3171"/>
                  <a:gd name="T22" fmla="*/ 267 w 2663"/>
                  <a:gd name="T23" fmla="*/ 3171 h 3171"/>
                  <a:gd name="T24" fmla="*/ 261 w 2663"/>
                  <a:gd name="T25" fmla="*/ 3151 h 3171"/>
                  <a:gd name="T26" fmla="*/ 279 w 2663"/>
                  <a:gd name="T27" fmla="*/ 3145 h 3171"/>
                  <a:gd name="T28" fmla="*/ 2628 w 2663"/>
                  <a:gd name="T29" fmla="*/ 1788 h 3171"/>
                  <a:gd name="T30" fmla="*/ 2660 w 2663"/>
                  <a:gd name="T31" fmla="*/ 1725 h 3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63" h="3171">
                    <a:moveTo>
                      <a:pt x="2660" y="1725"/>
                    </a:moveTo>
                    <a:cubicBezTo>
                      <a:pt x="2465" y="51"/>
                      <a:pt x="2465" y="51"/>
                      <a:pt x="2465" y="51"/>
                    </a:cubicBezTo>
                    <a:cubicBezTo>
                      <a:pt x="2465" y="48"/>
                      <a:pt x="2464" y="44"/>
                      <a:pt x="2463" y="41"/>
                    </a:cubicBezTo>
                    <a:cubicBezTo>
                      <a:pt x="2480" y="33"/>
                      <a:pt x="2480" y="33"/>
                      <a:pt x="2480" y="33"/>
                    </a:cubicBezTo>
                    <a:cubicBezTo>
                      <a:pt x="2441" y="11"/>
                      <a:pt x="2441" y="11"/>
                      <a:pt x="2441" y="11"/>
                    </a:cubicBezTo>
                    <a:cubicBezTo>
                      <a:pt x="2441" y="11"/>
                      <a:pt x="2441" y="11"/>
                      <a:pt x="2441" y="11"/>
                    </a:cubicBezTo>
                    <a:cubicBezTo>
                      <a:pt x="2424" y="2"/>
                      <a:pt x="2403" y="0"/>
                      <a:pt x="2384" y="11"/>
                    </a:cubicBezTo>
                    <a:cubicBezTo>
                      <a:pt x="35" y="1368"/>
                      <a:pt x="35" y="1368"/>
                      <a:pt x="35" y="1368"/>
                    </a:cubicBezTo>
                    <a:cubicBezTo>
                      <a:pt x="13" y="1381"/>
                      <a:pt x="0" y="1406"/>
                      <a:pt x="3" y="1431"/>
                    </a:cubicBezTo>
                    <a:cubicBezTo>
                      <a:pt x="198" y="3105"/>
                      <a:pt x="198" y="3105"/>
                      <a:pt x="198" y="3105"/>
                    </a:cubicBezTo>
                    <a:cubicBezTo>
                      <a:pt x="200" y="3125"/>
                      <a:pt x="213" y="3141"/>
                      <a:pt x="229" y="3149"/>
                    </a:cubicBezTo>
                    <a:cubicBezTo>
                      <a:pt x="267" y="3171"/>
                      <a:pt x="267" y="3171"/>
                      <a:pt x="267" y="3171"/>
                    </a:cubicBezTo>
                    <a:cubicBezTo>
                      <a:pt x="261" y="3151"/>
                      <a:pt x="261" y="3151"/>
                      <a:pt x="261" y="3151"/>
                    </a:cubicBezTo>
                    <a:cubicBezTo>
                      <a:pt x="267" y="3150"/>
                      <a:pt x="273" y="3148"/>
                      <a:pt x="279" y="3145"/>
                    </a:cubicBezTo>
                    <a:cubicBezTo>
                      <a:pt x="2628" y="1788"/>
                      <a:pt x="2628" y="1788"/>
                      <a:pt x="2628" y="1788"/>
                    </a:cubicBezTo>
                    <a:cubicBezTo>
                      <a:pt x="2651" y="1775"/>
                      <a:pt x="2663" y="1750"/>
                      <a:pt x="2660" y="1725"/>
                    </a:cubicBezTo>
                  </a:path>
                </a:pathLst>
              </a:custGeom>
              <a:gradFill>
                <a:gsLst>
                  <a:gs pos="35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1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43" name="Freeform 484"/>
              <p:cNvSpPr/>
              <p:nvPr/>
            </p:nvSpPr>
            <p:spPr bwMode="auto">
              <a:xfrm>
                <a:off x="2714782" y="4564945"/>
                <a:ext cx="4106354" cy="1434013"/>
              </a:xfrm>
              <a:custGeom>
                <a:avLst/>
                <a:gdLst>
                  <a:gd name="T0" fmla="*/ 4039 w 4057"/>
                  <a:gd name="T1" fmla="*/ 25 h 1420"/>
                  <a:gd name="T2" fmla="*/ 1667 w 4057"/>
                  <a:gd name="T3" fmla="*/ 1396 h 1420"/>
                  <a:gd name="T4" fmla="*/ 1591 w 4057"/>
                  <a:gd name="T5" fmla="*/ 1399 h 1420"/>
                  <a:gd name="T6" fmla="*/ 13 w 4057"/>
                  <a:gd name="T7" fmla="*/ 488 h 1420"/>
                  <a:gd name="T8" fmla="*/ 0 w 4057"/>
                  <a:gd name="T9" fmla="*/ 468 h 1420"/>
                  <a:gd name="T10" fmla="*/ 0 w 4057"/>
                  <a:gd name="T11" fmla="*/ 468 h 1420"/>
                  <a:gd name="T12" fmla="*/ 0 w 4057"/>
                  <a:gd name="T13" fmla="*/ 478 h 1420"/>
                  <a:gd name="T14" fmla="*/ 0 w 4057"/>
                  <a:gd name="T15" fmla="*/ 478 h 1420"/>
                  <a:gd name="T16" fmla="*/ 13 w 4057"/>
                  <a:gd name="T17" fmla="*/ 498 h 1420"/>
                  <a:gd name="T18" fmla="*/ 1591 w 4057"/>
                  <a:gd name="T19" fmla="*/ 1409 h 1420"/>
                  <a:gd name="T20" fmla="*/ 1667 w 4057"/>
                  <a:gd name="T21" fmla="*/ 1406 h 1420"/>
                  <a:gd name="T22" fmla="*/ 4039 w 4057"/>
                  <a:gd name="T23" fmla="*/ 34 h 1420"/>
                  <a:gd name="T24" fmla="*/ 4057 w 4057"/>
                  <a:gd name="T25" fmla="*/ 10 h 1420"/>
                  <a:gd name="T26" fmla="*/ 4057 w 4057"/>
                  <a:gd name="T27" fmla="*/ 10 h 1420"/>
                  <a:gd name="T28" fmla="*/ 4057 w 4057"/>
                  <a:gd name="T29" fmla="*/ 0 h 1420"/>
                  <a:gd name="T30" fmla="*/ 4057 w 4057"/>
                  <a:gd name="T31" fmla="*/ 0 h 1420"/>
                  <a:gd name="T32" fmla="*/ 4039 w 4057"/>
                  <a:gd name="T33" fmla="*/ 25 h 1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57" h="1420">
                    <a:moveTo>
                      <a:pt x="4039" y="25"/>
                    </a:moveTo>
                    <a:cubicBezTo>
                      <a:pt x="1667" y="1396"/>
                      <a:pt x="1667" y="1396"/>
                      <a:pt x="1667" y="1396"/>
                    </a:cubicBezTo>
                    <a:cubicBezTo>
                      <a:pt x="1644" y="1409"/>
                      <a:pt x="1610" y="1410"/>
                      <a:pt x="1591" y="1399"/>
                    </a:cubicBezTo>
                    <a:cubicBezTo>
                      <a:pt x="13" y="488"/>
                      <a:pt x="13" y="488"/>
                      <a:pt x="13" y="488"/>
                    </a:cubicBezTo>
                    <a:cubicBezTo>
                      <a:pt x="4" y="483"/>
                      <a:pt x="0" y="476"/>
                      <a:pt x="0" y="468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6"/>
                      <a:pt x="4" y="493"/>
                      <a:pt x="13" y="498"/>
                    </a:cubicBezTo>
                    <a:cubicBezTo>
                      <a:pt x="1591" y="1409"/>
                      <a:pt x="1591" y="1409"/>
                      <a:pt x="1591" y="1409"/>
                    </a:cubicBezTo>
                    <a:cubicBezTo>
                      <a:pt x="1610" y="1420"/>
                      <a:pt x="1644" y="1419"/>
                      <a:pt x="1667" y="1406"/>
                    </a:cubicBezTo>
                    <a:cubicBezTo>
                      <a:pt x="4039" y="34"/>
                      <a:pt x="4039" y="34"/>
                      <a:pt x="4039" y="34"/>
                    </a:cubicBezTo>
                    <a:cubicBezTo>
                      <a:pt x="4051" y="27"/>
                      <a:pt x="4057" y="18"/>
                      <a:pt x="4057" y="10"/>
                    </a:cubicBezTo>
                    <a:cubicBezTo>
                      <a:pt x="4057" y="10"/>
                      <a:pt x="4057" y="10"/>
                      <a:pt x="4057" y="10"/>
                    </a:cubicBezTo>
                    <a:cubicBezTo>
                      <a:pt x="4057" y="0"/>
                      <a:pt x="4057" y="0"/>
                      <a:pt x="4057" y="0"/>
                    </a:cubicBezTo>
                    <a:cubicBezTo>
                      <a:pt x="4057" y="0"/>
                      <a:pt x="4057" y="0"/>
                      <a:pt x="4057" y="0"/>
                    </a:cubicBezTo>
                    <a:cubicBezTo>
                      <a:pt x="4057" y="8"/>
                      <a:pt x="4051" y="17"/>
                      <a:pt x="4039" y="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44" name="Freeform 485"/>
              <p:cNvSpPr/>
              <p:nvPr/>
            </p:nvSpPr>
            <p:spPr bwMode="auto">
              <a:xfrm>
                <a:off x="2707313" y="3599228"/>
                <a:ext cx="4120545" cy="2374338"/>
              </a:xfrm>
              <a:custGeom>
                <a:avLst/>
                <a:gdLst>
                  <a:gd name="T0" fmla="*/ 1598 w 4071"/>
                  <a:gd name="T1" fmla="*/ 2341 h 2352"/>
                  <a:gd name="T2" fmla="*/ 20 w 4071"/>
                  <a:gd name="T3" fmla="*/ 1429 h 2352"/>
                  <a:gd name="T4" fmla="*/ 25 w 4071"/>
                  <a:gd name="T5" fmla="*/ 1386 h 2352"/>
                  <a:gd name="T6" fmla="*/ 2398 w 4071"/>
                  <a:gd name="T7" fmla="*/ 14 h 2352"/>
                  <a:gd name="T8" fmla="*/ 2474 w 4071"/>
                  <a:gd name="T9" fmla="*/ 11 h 2352"/>
                  <a:gd name="T10" fmla="*/ 4051 w 4071"/>
                  <a:gd name="T11" fmla="*/ 922 h 2352"/>
                  <a:gd name="T12" fmla="*/ 4046 w 4071"/>
                  <a:gd name="T13" fmla="*/ 966 h 2352"/>
                  <a:gd name="T14" fmla="*/ 1674 w 4071"/>
                  <a:gd name="T15" fmla="*/ 2338 h 2352"/>
                  <a:gd name="T16" fmla="*/ 1598 w 4071"/>
                  <a:gd name="T17" fmla="*/ 2341 h 2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71" h="2352">
                    <a:moveTo>
                      <a:pt x="1598" y="2341"/>
                    </a:moveTo>
                    <a:cubicBezTo>
                      <a:pt x="20" y="1429"/>
                      <a:pt x="20" y="1429"/>
                      <a:pt x="20" y="1429"/>
                    </a:cubicBezTo>
                    <a:cubicBezTo>
                      <a:pt x="0" y="1418"/>
                      <a:pt x="3" y="1399"/>
                      <a:pt x="25" y="1386"/>
                    </a:cubicBezTo>
                    <a:cubicBezTo>
                      <a:pt x="2398" y="14"/>
                      <a:pt x="2398" y="14"/>
                      <a:pt x="2398" y="14"/>
                    </a:cubicBezTo>
                    <a:cubicBezTo>
                      <a:pt x="2420" y="1"/>
                      <a:pt x="2454" y="0"/>
                      <a:pt x="2474" y="11"/>
                    </a:cubicBezTo>
                    <a:cubicBezTo>
                      <a:pt x="4051" y="922"/>
                      <a:pt x="4051" y="922"/>
                      <a:pt x="4051" y="922"/>
                    </a:cubicBezTo>
                    <a:cubicBezTo>
                      <a:pt x="4071" y="933"/>
                      <a:pt x="4068" y="953"/>
                      <a:pt x="4046" y="966"/>
                    </a:cubicBezTo>
                    <a:cubicBezTo>
                      <a:pt x="1674" y="2338"/>
                      <a:pt x="1674" y="2338"/>
                      <a:pt x="1674" y="2338"/>
                    </a:cubicBezTo>
                    <a:cubicBezTo>
                      <a:pt x="1651" y="2351"/>
                      <a:pt x="1617" y="2352"/>
                      <a:pt x="1598" y="2341"/>
                    </a:cubicBezTo>
                    <a:close/>
                  </a:path>
                </a:pathLst>
              </a:custGeom>
              <a:gradFill flip="none" rotWithShape="1">
                <a:gsLst>
                  <a:gs pos="18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2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45" name="Freeform 486"/>
              <p:cNvSpPr/>
              <p:nvPr/>
            </p:nvSpPr>
            <p:spPr bwMode="auto">
              <a:xfrm>
                <a:off x="2463082" y="1792520"/>
                <a:ext cx="2699230" cy="3207857"/>
              </a:xfrm>
              <a:custGeom>
                <a:avLst/>
                <a:gdLst>
                  <a:gd name="T0" fmla="*/ 2633 w 2667"/>
                  <a:gd name="T1" fmla="*/ 1800 h 3177"/>
                  <a:gd name="T2" fmla="*/ 283 w 2667"/>
                  <a:gd name="T3" fmla="*/ 3156 h 3177"/>
                  <a:gd name="T4" fmla="*/ 198 w 2667"/>
                  <a:gd name="T5" fmla="*/ 3114 h 3177"/>
                  <a:gd name="T6" fmla="*/ 3 w 2667"/>
                  <a:gd name="T7" fmla="*/ 1440 h 3177"/>
                  <a:gd name="T8" fmla="*/ 35 w 2667"/>
                  <a:gd name="T9" fmla="*/ 1377 h 3177"/>
                  <a:gd name="T10" fmla="*/ 2384 w 2667"/>
                  <a:gd name="T11" fmla="*/ 20 h 3177"/>
                  <a:gd name="T12" fmla="*/ 2469 w 2667"/>
                  <a:gd name="T13" fmla="*/ 63 h 3177"/>
                  <a:gd name="T14" fmla="*/ 2664 w 2667"/>
                  <a:gd name="T15" fmla="*/ 1737 h 3177"/>
                  <a:gd name="T16" fmla="*/ 2633 w 2667"/>
                  <a:gd name="T17" fmla="*/ 1800 h 3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67" h="3177">
                    <a:moveTo>
                      <a:pt x="2633" y="1800"/>
                    </a:moveTo>
                    <a:cubicBezTo>
                      <a:pt x="283" y="3156"/>
                      <a:pt x="283" y="3156"/>
                      <a:pt x="283" y="3156"/>
                    </a:cubicBezTo>
                    <a:cubicBezTo>
                      <a:pt x="248" y="3177"/>
                      <a:pt x="203" y="3154"/>
                      <a:pt x="198" y="3114"/>
                    </a:cubicBezTo>
                    <a:cubicBezTo>
                      <a:pt x="3" y="1440"/>
                      <a:pt x="3" y="1440"/>
                      <a:pt x="3" y="1440"/>
                    </a:cubicBezTo>
                    <a:cubicBezTo>
                      <a:pt x="0" y="1415"/>
                      <a:pt x="13" y="1390"/>
                      <a:pt x="35" y="1377"/>
                    </a:cubicBezTo>
                    <a:cubicBezTo>
                      <a:pt x="2384" y="20"/>
                      <a:pt x="2384" y="20"/>
                      <a:pt x="2384" y="20"/>
                    </a:cubicBezTo>
                    <a:cubicBezTo>
                      <a:pt x="2420" y="0"/>
                      <a:pt x="2465" y="22"/>
                      <a:pt x="2469" y="63"/>
                    </a:cubicBezTo>
                    <a:cubicBezTo>
                      <a:pt x="2664" y="1737"/>
                      <a:pt x="2664" y="1737"/>
                      <a:pt x="2664" y="1737"/>
                    </a:cubicBezTo>
                    <a:cubicBezTo>
                      <a:pt x="2667" y="1762"/>
                      <a:pt x="2655" y="1787"/>
                      <a:pt x="2633" y="1800"/>
                    </a:cubicBezTo>
                  </a:path>
                </a:pathLst>
              </a:custGeom>
              <a:gradFill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3">
                      <a:lumMod val="50000"/>
                      <a:alpha val="71000"/>
                    </a:schemeClr>
                  </a:gs>
                </a:gsLst>
                <a:lin ang="11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46" name="Freeform 487"/>
              <p:cNvSpPr/>
              <p:nvPr/>
            </p:nvSpPr>
            <p:spPr bwMode="auto">
              <a:xfrm>
                <a:off x="2426486" y="3173504"/>
                <a:ext cx="55269" cy="54522"/>
              </a:xfrm>
              <a:custGeom>
                <a:avLst/>
                <a:gdLst>
                  <a:gd name="T0" fmla="*/ 14 w 55"/>
                  <a:gd name="T1" fmla="*/ 0 h 54"/>
                  <a:gd name="T2" fmla="*/ 0 w 55"/>
                  <a:gd name="T3" fmla="*/ 31 h 54"/>
                  <a:gd name="T4" fmla="*/ 40 w 55"/>
                  <a:gd name="T5" fmla="*/ 54 h 54"/>
                  <a:gd name="T6" fmla="*/ 55 w 55"/>
                  <a:gd name="T7" fmla="*/ 23 h 54"/>
                  <a:gd name="T8" fmla="*/ 14 w 55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4">
                    <a:moveTo>
                      <a:pt x="14" y="0"/>
                    </a:moveTo>
                    <a:cubicBezTo>
                      <a:pt x="7" y="9"/>
                      <a:pt x="2" y="19"/>
                      <a:pt x="0" y="31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2" y="42"/>
                      <a:pt x="47" y="32"/>
                      <a:pt x="55" y="23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4AC7C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47" name="Freeform 488"/>
              <p:cNvSpPr/>
              <p:nvPr/>
            </p:nvSpPr>
            <p:spPr bwMode="auto">
              <a:xfrm>
                <a:off x="2466817" y="3197405"/>
                <a:ext cx="14937" cy="30622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w 15"/>
                  <a:gd name="T5" fmla="*/ 31 h 31"/>
                  <a:gd name="T6" fmla="*/ 15 w 15"/>
                  <a:gd name="T7" fmla="*/ 0 h 31"/>
                  <a:gd name="T8" fmla="*/ 15 w 1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15" y="0"/>
                    </a:moveTo>
                    <a:cubicBezTo>
                      <a:pt x="7" y="9"/>
                      <a:pt x="2" y="19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19"/>
                      <a:pt x="7" y="9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42B6C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7" name="Group 57"/>
              <p:cNvGrpSpPr/>
              <p:nvPr/>
            </p:nvGrpSpPr>
            <p:grpSpPr>
              <a:xfrm>
                <a:off x="3369796" y="3946527"/>
                <a:ext cx="2397491" cy="1383971"/>
                <a:chOff x="3804170" y="3751465"/>
                <a:chExt cx="1869405" cy="1079129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1048748" name="Freeform 489"/>
                <p:cNvSpPr/>
                <p:nvPr/>
              </p:nvSpPr>
              <p:spPr bwMode="auto">
                <a:xfrm>
                  <a:off x="3804170" y="4498062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9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49" name="Freeform 490"/>
                <p:cNvSpPr/>
                <p:nvPr/>
              </p:nvSpPr>
              <p:spPr bwMode="auto">
                <a:xfrm>
                  <a:off x="4526307" y="4335581"/>
                  <a:ext cx="581787" cy="334862"/>
                </a:xfrm>
                <a:custGeom>
                  <a:avLst/>
                  <a:gdLst>
                    <a:gd name="T0" fmla="*/ 730 w 737"/>
                    <a:gd name="T1" fmla="*/ 52 h 426"/>
                    <a:gd name="T2" fmla="*/ 90 w 737"/>
                    <a:gd name="T3" fmla="*/ 422 h 426"/>
                    <a:gd name="T4" fmla="*/ 69 w 737"/>
                    <a:gd name="T5" fmla="*/ 422 h 426"/>
                    <a:gd name="T6" fmla="*/ 5 w 737"/>
                    <a:gd name="T7" fmla="*/ 386 h 426"/>
                    <a:gd name="T8" fmla="*/ 6 w 737"/>
                    <a:gd name="T9" fmla="*/ 374 h 426"/>
                    <a:gd name="T10" fmla="*/ 647 w 737"/>
                    <a:gd name="T11" fmla="*/ 4 h 426"/>
                    <a:gd name="T12" fmla="*/ 667 w 737"/>
                    <a:gd name="T13" fmla="*/ 3 h 426"/>
                    <a:gd name="T14" fmla="*/ 731 w 737"/>
                    <a:gd name="T15" fmla="*/ 40 h 426"/>
                    <a:gd name="T16" fmla="*/ 730 w 737"/>
                    <a:gd name="T17" fmla="*/ 52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37" h="426">
                      <a:moveTo>
                        <a:pt x="730" y="52"/>
                      </a:moveTo>
                      <a:cubicBezTo>
                        <a:pt x="90" y="422"/>
                        <a:pt x="90" y="422"/>
                        <a:pt x="90" y="422"/>
                      </a:cubicBezTo>
                      <a:cubicBezTo>
                        <a:pt x="83" y="425"/>
                        <a:pt x="74" y="426"/>
                        <a:pt x="69" y="422"/>
                      </a:cubicBezTo>
                      <a:cubicBezTo>
                        <a:pt x="5" y="386"/>
                        <a:pt x="5" y="386"/>
                        <a:pt x="5" y="386"/>
                      </a:cubicBezTo>
                      <a:cubicBezTo>
                        <a:pt x="0" y="383"/>
                        <a:pt x="0" y="377"/>
                        <a:pt x="6" y="374"/>
                      </a:cubicBezTo>
                      <a:cubicBezTo>
                        <a:pt x="647" y="4"/>
                        <a:pt x="647" y="4"/>
                        <a:pt x="647" y="4"/>
                      </a:cubicBezTo>
                      <a:cubicBezTo>
                        <a:pt x="653" y="1"/>
                        <a:pt x="662" y="0"/>
                        <a:pt x="667" y="3"/>
                      </a:cubicBezTo>
                      <a:cubicBezTo>
                        <a:pt x="731" y="40"/>
                        <a:pt x="731" y="40"/>
                        <a:pt x="731" y="40"/>
                      </a:cubicBezTo>
                      <a:cubicBezTo>
                        <a:pt x="737" y="43"/>
                        <a:pt x="736" y="48"/>
                        <a:pt x="73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50" name="Freeform 491"/>
                <p:cNvSpPr/>
                <p:nvPr/>
              </p:nvSpPr>
              <p:spPr bwMode="auto">
                <a:xfrm>
                  <a:off x="5357930" y="4119522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89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6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89" y="87"/>
                        <a:pt x="89" y="87"/>
                        <a:pt x="89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9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51" name="Freeform 492"/>
                <p:cNvSpPr/>
                <p:nvPr/>
              </p:nvSpPr>
              <p:spPr bwMode="auto">
                <a:xfrm>
                  <a:off x="5452856" y="4065362"/>
                  <a:ext cx="124627" cy="71049"/>
                </a:xfrm>
                <a:custGeom>
                  <a:avLst/>
                  <a:gdLst>
                    <a:gd name="T0" fmla="*/ 151 w 158"/>
                    <a:gd name="T1" fmla="*/ 51 h 90"/>
                    <a:gd name="T2" fmla="*/ 90 w 158"/>
                    <a:gd name="T3" fmla="*/ 86 h 90"/>
                    <a:gd name="T4" fmla="*/ 69 w 158"/>
                    <a:gd name="T5" fmla="*/ 87 h 90"/>
                    <a:gd name="T6" fmla="*/ 6 w 158"/>
                    <a:gd name="T7" fmla="*/ 51 h 90"/>
                    <a:gd name="T8" fmla="*/ 7 w 158"/>
                    <a:gd name="T9" fmla="*/ 39 h 90"/>
                    <a:gd name="T10" fmla="*/ 68 w 158"/>
                    <a:gd name="T11" fmla="*/ 3 h 90"/>
                    <a:gd name="T12" fmla="*/ 89 w 158"/>
                    <a:gd name="T13" fmla="*/ 3 h 90"/>
                    <a:gd name="T14" fmla="*/ 152 w 158"/>
                    <a:gd name="T15" fmla="*/ 39 h 90"/>
                    <a:gd name="T16" fmla="*/ 151 w 158"/>
                    <a:gd name="T17" fmla="*/ 51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0">
                      <a:moveTo>
                        <a:pt x="151" y="51"/>
                      </a:moveTo>
                      <a:cubicBezTo>
                        <a:pt x="90" y="86"/>
                        <a:pt x="90" y="86"/>
                        <a:pt x="90" y="86"/>
                      </a:cubicBezTo>
                      <a:cubicBezTo>
                        <a:pt x="84" y="90"/>
                        <a:pt x="75" y="90"/>
                        <a:pt x="69" y="87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7"/>
                        <a:pt x="1" y="42"/>
                        <a:pt x="7" y="39"/>
                      </a:cubicBezTo>
                      <a:cubicBezTo>
                        <a:pt x="68" y="3"/>
                        <a:pt x="68" y="3"/>
                        <a:pt x="68" y="3"/>
                      </a:cubicBezTo>
                      <a:cubicBezTo>
                        <a:pt x="74" y="0"/>
                        <a:pt x="83" y="0"/>
                        <a:pt x="89" y="3"/>
                      </a:cubicBezTo>
                      <a:cubicBezTo>
                        <a:pt x="152" y="39"/>
                        <a:pt x="152" y="39"/>
                        <a:pt x="152" y="39"/>
                      </a:cubicBezTo>
                      <a:cubicBezTo>
                        <a:pt x="158" y="42"/>
                        <a:pt x="157" y="48"/>
                        <a:pt x="151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52" name="Freeform 493"/>
                <p:cNvSpPr/>
                <p:nvPr/>
              </p:nvSpPr>
              <p:spPr bwMode="auto">
                <a:xfrm>
                  <a:off x="5368413" y="4016443"/>
                  <a:ext cx="124627" cy="71632"/>
                </a:xfrm>
                <a:custGeom>
                  <a:avLst/>
                  <a:gdLst>
                    <a:gd name="T0" fmla="*/ 151 w 158"/>
                    <a:gd name="T1" fmla="*/ 52 h 91"/>
                    <a:gd name="T2" fmla="*/ 90 w 158"/>
                    <a:gd name="T3" fmla="*/ 87 h 91"/>
                    <a:gd name="T4" fmla="*/ 69 w 158"/>
                    <a:gd name="T5" fmla="*/ 88 h 91"/>
                    <a:gd name="T6" fmla="*/ 5 w 158"/>
                    <a:gd name="T7" fmla="*/ 51 h 91"/>
                    <a:gd name="T8" fmla="*/ 7 w 158"/>
                    <a:gd name="T9" fmla="*/ 39 h 91"/>
                    <a:gd name="T10" fmla="*/ 68 w 158"/>
                    <a:gd name="T11" fmla="*/ 4 h 91"/>
                    <a:gd name="T12" fmla="*/ 89 w 158"/>
                    <a:gd name="T13" fmla="*/ 3 h 91"/>
                    <a:gd name="T14" fmla="*/ 152 w 158"/>
                    <a:gd name="T15" fmla="*/ 40 h 91"/>
                    <a:gd name="T16" fmla="*/ 151 w 158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2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0"/>
                        <a:pt x="83" y="0"/>
                        <a:pt x="89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8" y="43"/>
                        <a:pt x="157" y="48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53" name="Freeform 494"/>
                <p:cNvSpPr/>
                <p:nvPr/>
              </p:nvSpPr>
              <p:spPr bwMode="auto">
                <a:xfrm>
                  <a:off x="5549530" y="4009455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6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8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54" name="Freeform 495"/>
                <p:cNvSpPr/>
                <p:nvPr/>
              </p:nvSpPr>
              <p:spPr bwMode="auto">
                <a:xfrm>
                  <a:off x="4248518" y="4733921"/>
                  <a:ext cx="167722" cy="96673"/>
                </a:xfrm>
                <a:custGeom>
                  <a:avLst/>
                  <a:gdLst>
                    <a:gd name="T0" fmla="*/ 206 w 213"/>
                    <a:gd name="T1" fmla="*/ 52 h 123"/>
                    <a:gd name="T2" fmla="*/ 90 w 213"/>
                    <a:gd name="T3" fmla="*/ 119 h 123"/>
                    <a:gd name="T4" fmla="*/ 69 w 213"/>
                    <a:gd name="T5" fmla="*/ 120 h 123"/>
                    <a:gd name="T6" fmla="*/ 5 w 213"/>
                    <a:gd name="T7" fmla="*/ 83 h 123"/>
                    <a:gd name="T8" fmla="*/ 7 w 213"/>
                    <a:gd name="T9" fmla="*/ 71 h 123"/>
                    <a:gd name="T10" fmla="*/ 123 w 213"/>
                    <a:gd name="T11" fmla="*/ 4 h 123"/>
                    <a:gd name="T12" fmla="*/ 144 w 213"/>
                    <a:gd name="T13" fmla="*/ 3 h 123"/>
                    <a:gd name="T14" fmla="*/ 207 w 213"/>
                    <a:gd name="T15" fmla="*/ 40 h 123"/>
                    <a:gd name="T16" fmla="*/ 206 w 213"/>
                    <a:gd name="T17" fmla="*/ 52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3" h="123">
                      <a:moveTo>
                        <a:pt x="206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2"/>
                        <a:pt x="74" y="123"/>
                        <a:pt x="69" y="120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0" y="80"/>
                        <a:pt x="0" y="74"/>
                        <a:pt x="7" y="71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9" y="0"/>
                        <a:pt x="138" y="0"/>
                        <a:pt x="144" y="3"/>
                      </a:cubicBezTo>
                      <a:cubicBezTo>
                        <a:pt x="207" y="40"/>
                        <a:pt x="207" y="40"/>
                        <a:pt x="207" y="40"/>
                      </a:cubicBezTo>
                      <a:cubicBezTo>
                        <a:pt x="213" y="43"/>
                        <a:pt x="212" y="48"/>
                        <a:pt x="206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55" name="Freeform 496"/>
                <p:cNvSpPr/>
                <p:nvPr/>
              </p:nvSpPr>
              <p:spPr bwMode="auto">
                <a:xfrm>
                  <a:off x="4386539" y="4653555"/>
                  <a:ext cx="168305" cy="96673"/>
                </a:xfrm>
                <a:custGeom>
                  <a:avLst/>
                  <a:gdLst>
                    <a:gd name="T0" fmla="*/ 206 w 213"/>
                    <a:gd name="T1" fmla="*/ 52 h 123"/>
                    <a:gd name="T2" fmla="*/ 90 w 213"/>
                    <a:gd name="T3" fmla="*/ 119 h 123"/>
                    <a:gd name="T4" fmla="*/ 69 w 213"/>
                    <a:gd name="T5" fmla="*/ 120 h 123"/>
                    <a:gd name="T6" fmla="*/ 6 w 213"/>
                    <a:gd name="T7" fmla="*/ 84 h 123"/>
                    <a:gd name="T8" fmla="*/ 7 w 213"/>
                    <a:gd name="T9" fmla="*/ 72 h 123"/>
                    <a:gd name="T10" fmla="*/ 123 w 213"/>
                    <a:gd name="T11" fmla="*/ 4 h 123"/>
                    <a:gd name="T12" fmla="*/ 144 w 213"/>
                    <a:gd name="T13" fmla="*/ 4 h 123"/>
                    <a:gd name="T14" fmla="*/ 208 w 213"/>
                    <a:gd name="T15" fmla="*/ 40 h 123"/>
                    <a:gd name="T16" fmla="*/ 206 w 213"/>
                    <a:gd name="T17" fmla="*/ 52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3" h="123">
                      <a:moveTo>
                        <a:pt x="206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3"/>
                        <a:pt x="75" y="123"/>
                        <a:pt x="69" y="120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0" y="80"/>
                        <a:pt x="1" y="75"/>
                        <a:pt x="7" y="72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9" y="1"/>
                        <a:pt x="139" y="0"/>
                        <a:pt x="144" y="4"/>
                      </a:cubicBezTo>
                      <a:cubicBezTo>
                        <a:pt x="208" y="40"/>
                        <a:pt x="208" y="40"/>
                        <a:pt x="208" y="40"/>
                      </a:cubicBezTo>
                      <a:cubicBezTo>
                        <a:pt x="213" y="43"/>
                        <a:pt x="212" y="49"/>
                        <a:pt x="206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56" name="Freeform 497"/>
                <p:cNvSpPr/>
                <p:nvPr/>
              </p:nvSpPr>
              <p:spPr bwMode="auto">
                <a:xfrm>
                  <a:off x="5081887" y="4253467"/>
                  <a:ext cx="168305" cy="96673"/>
                </a:xfrm>
                <a:custGeom>
                  <a:avLst/>
                  <a:gdLst>
                    <a:gd name="T0" fmla="*/ 207 w 213"/>
                    <a:gd name="T1" fmla="*/ 52 h 123"/>
                    <a:gd name="T2" fmla="*/ 90 w 213"/>
                    <a:gd name="T3" fmla="*/ 119 h 123"/>
                    <a:gd name="T4" fmla="*/ 69 w 213"/>
                    <a:gd name="T5" fmla="*/ 120 h 123"/>
                    <a:gd name="T6" fmla="*/ 6 w 213"/>
                    <a:gd name="T7" fmla="*/ 83 h 123"/>
                    <a:gd name="T8" fmla="*/ 7 w 213"/>
                    <a:gd name="T9" fmla="*/ 71 h 123"/>
                    <a:gd name="T10" fmla="*/ 123 w 213"/>
                    <a:gd name="T11" fmla="*/ 4 h 123"/>
                    <a:gd name="T12" fmla="*/ 144 w 213"/>
                    <a:gd name="T13" fmla="*/ 3 h 123"/>
                    <a:gd name="T14" fmla="*/ 208 w 213"/>
                    <a:gd name="T15" fmla="*/ 40 h 123"/>
                    <a:gd name="T16" fmla="*/ 207 w 213"/>
                    <a:gd name="T17" fmla="*/ 52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3" h="123">
                      <a:moveTo>
                        <a:pt x="207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2"/>
                        <a:pt x="75" y="123"/>
                        <a:pt x="69" y="120"/>
                      </a:cubicBezTo>
                      <a:cubicBezTo>
                        <a:pt x="6" y="83"/>
                        <a:pt x="6" y="83"/>
                        <a:pt x="6" y="83"/>
                      </a:cubicBezTo>
                      <a:cubicBezTo>
                        <a:pt x="0" y="80"/>
                        <a:pt x="1" y="74"/>
                        <a:pt x="7" y="71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30" y="0"/>
                        <a:pt x="139" y="0"/>
                        <a:pt x="144" y="3"/>
                      </a:cubicBezTo>
                      <a:cubicBezTo>
                        <a:pt x="208" y="40"/>
                        <a:pt x="208" y="40"/>
                        <a:pt x="208" y="40"/>
                      </a:cubicBezTo>
                      <a:cubicBezTo>
                        <a:pt x="213" y="43"/>
                        <a:pt x="213" y="48"/>
                        <a:pt x="207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57" name="Freeform 498"/>
                <p:cNvSpPr/>
                <p:nvPr/>
              </p:nvSpPr>
              <p:spPr bwMode="auto">
                <a:xfrm>
                  <a:off x="5220491" y="4173100"/>
                  <a:ext cx="168305" cy="96673"/>
                </a:xfrm>
                <a:custGeom>
                  <a:avLst/>
                  <a:gdLst>
                    <a:gd name="T0" fmla="*/ 206 w 213"/>
                    <a:gd name="T1" fmla="*/ 52 h 123"/>
                    <a:gd name="T2" fmla="*/ 90 w 213"/>
                    <a:gd name="T3" fmla="*/ 119 h 123"/>
                    <a:gd name="T4" fmla="*/ 69 w 213"/>
                    <a:gd name="T5" fmla="*/ 120 h 123"/>
                    <a:gd name="T6" fmla="*/ 5 w 213"/>
                    <a:gd name="T7" fmla="*/ 84 h 123"/>
                    <a:gd name="T8" fmla="*/ 7 w 213"/>
                    <a:gd name="T9" fmla="*/ 71 h 123"/>
                    <a:gd name="T10" fmla="*/ 123 w 213"/>
                    <a:gd name="T11" fmla="*/ 4 h 123"/>
                    <a:gd name="T12" fmla="*/ 144 w 213"/>
                    <a:gd name="T13" fmla="*/ 4 h 123"/>
                    <a:gd name="T14" fmla="*/ 207 w 213"/>
                    <a:gd name="T15" fmla="*/ 40 h 123"/>
                    <a:gd name="T16" fmla="*/ 206 w 213"/>
                    <a:gd name="T17" fmla="*/ 52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3" h="123">
                      <a:moveTo>
                        <a:pt x="206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3"/>
                        <a:pt x="74" y="123"/>
                        <a:pt x="69" y="120"/>
                      </a:cubicBezTo>
                      <a:cubicBezTo>
                        <a:pt x="5" y="84"/>
                        <a:pt x="5" y="84"/>
                        <a:pt x="5" y="84"/>
                      </a:cubicBezTo>
                      <a:cubicBezTo>
                        <a:pt x="0" y="80"/>
                        <a:pt x="1" y="75"/>
                        <a:pt x="7" y="71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9" y="1"/>
                        <a:pt x="138" y="0"/>
                        <a:pt x="144" y="4"/>
                      </a:cubicBezTo>
                      <a:cubicBezTo>
                        <a:pt x="207" y="40"/>
                        <a:pt x="207" y="40"/>
                        <a:pt x="207" y="40"/>
                      </a:cubicBezTo>
                      <a:cubicBezTo>
                        <a:pt x="213" y="43"/>
                        <a:pt x="212" y="49"/>
                        <a:pt x="206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58" name="Freeform 499"/>
                <p:cNvSpPr/>
                <p:nvPr/>
              </p:nvSpPr>
              <p:spPr bwMode="auto">
                <a:xfrm>
                  <a:off x="3968398" y="4403718"/>
                  <a:ext cx="124627" cy="71632"/>
                </a:xfrm>
                <a:custGeom>
                  <a:avLst/>
                  <a:gdLst>
                    <a:gd name="T0" fmla="*/ 151 w 158"/>
                    <a:gd name="T1" fmla="*/ 52 h 91"/>
                    <a:gd name="T2" fmla="*/ 90 w 158"/>
                    <a:gd name="T3" fmla="*/ 87 h 91"/>
                    <a:gd name="T4" fmla="*/ 69 w 158"/>
                    <a:gd name="T5" fmla="*/ 88 h 91"/>
                    <a:gd name="T6" fmla="*/ 6 w 158"/>
                    <a:gd name="T7" fmla="*/ 51 h 91"/>
                    <a:gd name="T8" fmla="*/ 7 w 158"/>
                    <a:gd name="T9" fmla="*/ 39 h 91"/>
                    <a:gd name="T10" fmla="*/ 68 w 158"/>
                    <a:gd name="T11" fmla="*/ 4 h 91"/>
                    <a:gd name="T12" fmla="*/ 89 w 158"/>
                    <a:gd name="T13" fmla="*/ 3 h 91"/>
                    <a:gd name="T14" fmla="*/ 152 w 158"/>
                    <a:gd name="T15" fmla="*/ 40 h 91"/>
                    <a:gd name="T16" fmla="*/ 151 w 158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5" y="91"/>
                        <a:pt x="69" y="8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0"/>
                        <a:pt x="83" y="0"/>
                        <a:pt x="89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8" y="43"/>
                        <a:pt x="157" y="48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59" name="Freeform 500"/>
                <p:cNvSpPr/>
                <p:nvPr/>
              </p:nvSpPr>
              <p:spPr bwMode="auto">
                <a:xfrm>
                  <a:off x="3893273" y="3804461"/>
                  <a:ext cx="1425057" cy="821140"/>
                </a:xfrm>
                <a:custGeom>
                  <a:avLst/>
                  <a:gdLst>
                    <a:gd name="T0" fmla="*/ 1799 w 1806"/>
                    <a:gd name="T1" fmla="*/ 52 h 1043"/>
                    <a:gd name="T2" fmla="*/ 90 w 1806"/>
                    <a:gd name="T3" fmla="*/ 1039 h 1043"/>
                    <a:gd name="T4" fmla="*/ 69 w 1806"/>
                    <a:gd name="T5" fmla="*/ 1040 h 1043"/>
                    <a:gd name="T6" fmla="*/ 5 w 1806"/>
                    <a:gd name="T7" fmla="*/ 1003 h 1043"/>
                    <a:gd name="T8" fmla="*/ 7 w 1806"/>
                    <a:gd name="T9" fmla="*/ 991 h 1043"/>
                    <a:gd name="T10" fmla="*/ 1716 w 1806"/>
                    <a:gd name="T11" fmla="*/ 4 h 1043"/>
                    <a:gd name="T12" fmla="*/ 1737 w 1806"/>
                    <a:gd name="T13" fmla="*/ 3 h 1043"/>
                    <a:gd name="T14" fmla="*/ 1801 w 1806"/>
                    <a:gd name="T15" fmla="*/ 40 h 1043"/>
                    <a:gd name="T16" fmla="*/ 1799 w 1806"/>
                    <a:gd name="T17" fmla="*/ 52 h 10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06" h="1043">
                      <a:moveTo>
                        <a:pt x="1799" y="52"/>
                      </a:moveTo>
                      <a:cubicBezTo>
                        <a:pt x="90" y="1039"/>
                        <a:pt x="90" y="1039"/>
                        <a:pt x="90" y="1039"/>
                      </a:cubicBezTo>
                      <a:cubicBezTo>
                        <a:pt x="84" y="1043"/>
                        <a:pt x="74" y="1043"/>
                        <a:pt x="69" y="1040"/>
                      </a:cubicBezTo>
                      <a:cubicBezTo>
                        <a:pt x="5" y="1003"/>
                        <a:pt x="5" y="1003"/>
                        <a:pt x="5" y="1003"/>
                      </a:cubicBezTo>
                      <a:cubicBezTo>
                        <a:pt x="0" y="1000"/>
                        <a:pt x="1" y="995"/>
                        <a:pt x="7" y="991"/>
                      </a:cubicBezTo>
                      <a:cubicBezTo>
                        <a:pt x="1716" y="4"/>
                        <a:pt x="1716" y="4"/>
                        <a:pt x="1716" y="4"/>
                      </a:cubicBezTo>
                      <a:cubicBezTo>
                        <a:pt x="1723" y="1"/>
                        <a:pt x="1732" y="0"/>
                        <a:pt x="1737" y="3"/>
                      </a:cubicBezTo>
                      <a:cubicBezTo>
                        <a:pt x="1801" y="40"/>
                        <a:pt x="1801" y="40"/>
                        <a:pt x="1801" y="40"/>
                      </a:cubicBezTo>
                      <a:cubicBezTo>
                        <a:pt x="1806" y="43"/>
                        <a:pt x="1806" y="48"/>
                        <a:pt x="1799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60" name="Freeform 501"/>
                <p:cNvSpPr/>
                <p:nvPr/>
              </p:nvSpPr>
              <p:spPr bwMode="auto">
                <a:xfrm>
                  <a:off x="3982958" y="3856874"/>
                  <a:ext cx="1426221" cy="821140"/>
                </a:xfrm>
                <a:custGeom>
                  <a:avLst/>
                  <a:gdLst>
                    <a:gd name="T0" fmla="*/ 1800 w 1807"/>
                    <a:gd name="T1" fmla="*/ 52 h 1043"/>
                    <a:gd name="T2" fmla="*/ 90 w 1807"/>
                    <a:gd name="T3" fmla="*/ 1039 h 1043"/>
                    <a:gd name="T4" fmla="*/ 69 w 1807"/>
                    <a:gd name="T5" fmla="*/ 1040 h 1043"/>
                    <a:gd name="T6" fmla="*/ 6 w 1807"/>
                    <a:gd name="T7" fmla="*/ 1003 h 1043"/>
                    <a:gd name="T8" fmla="*/ 7 w 1807"/>
                    <a:gd name="T9" fmla="*/ 991 h 1043"/>
                    <a:gd name="T10" fmla="*/ 1717 w 1807"/>
                    <a:gd name="T11" fmla="*/ 4 h 1043"/>
                    <a:gd name="T12" fmla="*/ 1737 w 1807"/>
                    <a:gd name="T13" fmla="*/ 3 h 1043"/>
                    <a:gd name="T14" fmla="*/ 1801 w 1807"/>
                    <a:gd name="T15" fmla="*/ 40 h 1043"/>
                    <a:gd name="T16" fmla="*/ 1800 w 1807"/>
                    <a:gd name="T17" fmla="*/ 52 h 10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07" h="1043">
                      <a:moveTo>
                        <a:pt x="1800" y="52"/>
                      </a:moveTo>
                      <a:cubicBezTo>
                        <a:pt x="90" y="1039"/>
                        <a:pt x="90" y="1039"/>
                        <a:pt x="90" y="1039"/>
                      </a:cubicBezTo>
                      <a:cubicBezTo>
                        <a:pt x="84" y="1043"/>
                        <a:pt x="75" y="1043"/>
                        <a:pt x="69" y="1040"/>
                      </a:cubicBezTo>
                      <a:cubicBezTo>
                        <a:pt x="6" y="1003"/>
                        <a:pt x="6" y="1003"/>
                        <a:pt x="6" y="1003"/>
                      </a:cubicBezTo>
                      <a:cubicBezTo>
                        <a:pt x="0" y="1000"/>
                        <a:pt x="1" y="995"/>
                        <a:pt x="7" y="991"/>
                      </a:cubicBezTo>
                      <a:cubicBezTo>
                        <a:pt x="1717" y="4"/>
                        <a:pt x="1717" y="4"/>
                        <a:pt x="1717" y="4"/>
                      </a:cubicBezTo>
                      <a:cubicBezTo>
                        <a:pt x="1723" y="0"/>
                        <a:pt x="1732" y="0"/>
                        <a:pt x="1737" y="3"/>
                      </a:cubicBezTo>
                      <a:cubicBezTo>
                        <a:pt x="1801" y="40"/>
                        <a:pt x="1801" y="40"/>
                        <a:pt x="1801" y="40"/>
                      </a:cubicBezTo>
                      <a:cubicBezTo>
                        <a:pt x="1807" y="43"/>
                        <a:pt x="1806" y="48"/>
                        <a:pt x="180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61" name="Freeform 502"/>
                <p:cNvSpPr/>
                <p:nvPr/>
              </p:nvSpPr>
              <p:spPr bwMode="auto">
                <a:xfrm>
                  <a:off x="4073225" y="3908705"/>
                  <a:ext cx="1426221" cy="821140"/>
                </a:xfrm>
                <a:custGeom>
                  <a:avLst/>
                  <a:gdLst>
                    <a:gd name="T0" fmla="*/ 1800 w 1807"/>
                    <a:gd name="T1" fmla="*/ 52 h 1043"/>
                    <a:gd name="T2" fmla="*/ 90 w 1807"/>
                    <a:gd name="T3" fmla="*/ 1039 h 1043"/>
                    <a:gd name="T4" fmla="*/ 69 w 1807"/>
                    <a:gd name="T5" fmla="*/ 1040 h 1043"/>
                    <a:gd name="T6" fmla="*/ 6 w 1807"/>
                    <a:gd name="T7" fmla="*/ 1003 h 1043"/>
                    <a:gd name="T8" fmla="*/ 7 w 1807"/>
                    <a:gd name="T9" fmla="*/ 991 h 1043"/>
                    <a:gd name="T10" fmla="*/ 1717 w 1807"/>
                    <a:gd name="T11" fmla="*/ 4 h 1043"/>
                    <a:gd name="T12" fmla="*/ 1738 w 1807"/>
                    <a:gd name="T13" fmla="*/ 3 h 1043"/>
                    <a:gd name="T14" fmla="*/ 1801 w 1807"/>
                    <a:gd name="T15" fmla="*/ 40 h 1043"/>
                    <a:gd name="T16" fmla="*/ 1800 w 1807"/>
                    <a:gd name="T17" fmla="*/ 52 h 10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07" h="1043">
                      <a:moveTo>
                        <a:pt x="1800" y="52"/>
                      </a:moveTo>
                      <a:cubicBezTo>
                        <a:pt x="90" y="1039"/>
                        <a:pt x="90" y="1039"/>
                        <a:pt x="90" y="1039"/>
                      </a:cubicBezTo>
                      <a:cubicBezTo>
                        <a:pt x="84" y="1043"/>
                        <a:pt x="75" y="1043"/>
                        <a:pt x="69" y="1040"/>
                      </a:cubicBezTo>
                      <a:cubicBezTo>
                        <a:pt x="6" y="1003"/>
                        <a:pt x="6" y="1003"/>
                        <a:pt x="6" y="1003"/>
                      </a:cubicBezTo>
                      <a:cubicBezTo>
                        <a:pt x="0" y="1000"/>
                        <a:pt x="1" y="995"/>
                        <a:pt x="7" y="991"/>
                      </a:cubicBezTo>
                      <a:cubicBezTo>
                        <a:pt x="1717" y="4"/>
                        <a:pt x="1717" y="4"/>
                        <a:pt x="1717" y="4"/>
                      </a:cubicBezTo>
                      <a:cubicBezTo>
                        <a:pt x="1723" y="0"/>
                        <a:pt x="1732" y="0"/>
                        <a:pt x="1738" y="3"/>
                      </a:cubicBezTo>
                      <a:cubicBezTo>
                        <a:pt x="1801" y="40"/>
                        <a:pt x="1801" y="40"/>
                        <a:pt x="1801" y="40"/>
                      </a:cubicBezTo>
                      <a:cubicBezTo>
                        <a:pt x="1807" y="43"/>
                        <a:pt x="1806" y="48"/>
                        <a:pt x="180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62" name="Freeform 503"/>
                <p:cNvSpPr/>
                <p:nvPr/>
              </p:nvSpPr>
              <p:spPr bwMode="auto">
                <a:xfrm>
                  <a:off x="4164074" y="4070603"/>
                  <a:ext cx="1233457" cy="711073"/>
                </a:xfrm>
                <a:custGeom>
                  <a:avLst/>
                  <a:gdLst>
                    <a:gd name="T0" fmla="*/ 1556 w 1563"/>
                    <a:gd name="T1" fmla="*/ 52 h 903"/>
                    <a:gd name="T2" fmla="*/ 90 w 1563"/>
                    <a:gd name="T3" fmla="*/ 899 h 903"/>
                    <a:gd name="T4" fmla="*/ 69 w 1563"/>
                    <a:gd name="T5" fmla="*/ 900 h 903"/>
                    <a:gd name="T6" fmla="*/ 5 w 1563"/>
                    <a:gd name="T7" fmla="*/ 863 h 903"/>
                    <a:gd name="T8" fmla="*/ 7 w 1563"/>
                    <a:gd name="T9" fmla="*/ 851 h 903"/>
                    <a:gd name="T10" fmla="*/ 1473 w 1563"/>
                    <a:gd name="T11" fmla="*/ 4 h 903"/>
                    <a:gd name="T12" fmla="*/ 1494 w 1563"/>
                    <a:gd name="T13" fmla="*/ 3 h 903"/>
                    <a:gd name="T14" fmla="*/ 1558 w 1563"/>
                    <a:gd name="T15" fmla="*/ 40 h 903"/>
                    <a:gd name="T16" fmla="*/ 1556 w 1563"/>
                    <a:gd name="T17" fmla="*/ 52 h 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63" h="903">
                      <a:moveTo>
                        <a:pt x="1556" y="52"/>
                      </a:moveTo>
                      <a:cubicBezTo>
                        <a:pt x="90" y="899"/>
                        <a:pt x="90" y="899"/>
                        <a:pt x="90" y="899"/>
                      </a:cubicBezTo>
                      <a:cubicBezTo>
                        <a:pt x="83" y="903"/>
                        <a:pt x="74" y="903"/>
                        <a:pt x="69" y="900"/>
                      </a:cubicBezTo>
                      <a:cubicBezTo>
                        <a:pt x="5" y="863"/>
                        <a:pt x="5" y="863"/>
                        <a:pt x="5" y="863"/>
                      </a:cubicBezTo>
                      <a:cubicBezTo>
                        <a:pt x="0" y="860"/>
                        <a:pt x="0" y="855"/>
                        <a:pt x="7" y="851"/>
                      </a:cubicBezTo>
                      <a:cubicBezTo>
                        <a:pt x="1473" y="4"/>
                        <a:pt x="1473" y="4"/>
                        <a:pt x="1473" y="4"/>
                      </a:cubicBezTo>
                      <a:cubicBezTo>
                        <a:pt x="1479" y="1"/>
                        <a:pt x="1489" y="0"/>
                        <a:pt x="1494" y="3"/>
                      </a:cubicBezTo>
                      <a:cubicBezTo>
                        <a:pt x="1558" y="40"/>
                        <a:pt x="1558" y="40"/>
                        <a:pt x="1558" y="40"/>
                      </a:cubicBezTo>
                      <a:cubicBezTo>
                        <a:pt x="1563" y="43"/>
                        <a:pt x="1562" y="49"/>
                        <a:pt x="1556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63" name="Freeform 504"/>
                <p:cNvSpPr/>
                <p:nvPr/>
              </p:nvSpPr>
              <p:spPr bwMode="auto">
                <a:xfrm>
                  <a:off x="4058083" y="4351887"/>
                  <a:ext cx="124627" cy="71632"/>
                </a:xfrm>
                <a:custGeom>
                  <a:avLst/>
                  <a:gdLst>
                    <a:gd name="T0" fmla="*/ 151 w 158"/>
                    <a:gd name="T1" fmla="*/ 52 h 91"/>
                    <a:gd name="T2" fmla="*/ 90 w 158"/>
                    <a:gd name="T3" fmla="*/ 87 h 91"/>
                    <a:gd name="T4" fmla="*/ 69 w 158"/>
                    <a:gd name="T5" fmla="*/ 88 h 91"/>
                    <a:gd name="T6" fmla="*/ 5 w 158"/>
                    <a:gd name="T7" fmla="*/ 51 h 91"/>
                    <a:gd name="T8" fmla="*/ 7 w 158"/>
                    <a:gd name="T9" fmla="*/ 39 h 91"/>
                    <a:gd name="T10" fmla="*/ 68 w 158"/>
                    <a:gd name="T11" fmla="*/ 4 h 91"/>
                    <a:gd name="T12" fmla="*/ 88 w 158"/>
                    <a:gd name="T13" fmla="*/ 3 h 91"/>
                    <a:gd name="T14" fmla="*/ 152 w 158"/>
                    <a:gd name="T15" fmla="*/ 40 h 91"/>
                    <a:gd name="T16" fmla="*/ 151 w 158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8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64" name="Freeform 505"/>
                <p:cNvSpPr/>
                <p:nvPr/>
              </p:nvSpPr>
              <p:spPr bwMode="auto">
                <a:xfrm>
                  <a:off x="4148350" y="4300639"/>
                  <a:ext cx="123462" cy="71632"/>
                </a:xfrm>
                <a:custGeom>
                  <a:avLst/>
                  <a:gdLst>
                    <a:gd name="T0" fmla="*/ 151 w 157"/>
                    <a:gd name="T1" fmla="*/ 51 h 91"/>
                    <a:gd name="T2" fmla="*/ 90 w 157"/>
                    <a:gd name="T3" fmla="*/ 87 h 91"/>
                    <a:gd name="T4" fmla="*/ 69 w 157"/>
                    <a:gd name="T5" fmla="*/ 87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39 h 91"/>
                    <a:gd name="T16" fmla="*/ 151 w 157"/>
                    <a:gd name="T17" fmla="*/ 5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1" y="51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7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4" y="0"/>
                        <a:pt x="83" y="0"/>
                        <a:pt x="88" y="3"/>
                      </a:cubicBezTo>
                      <a:cubicBezTo>
                        <a:pt x="152" y="39"/>
                        <a:pt x="152" y="39"/>
                        <a:pt x="152" y="39"/>
                      </a:cubicBezTo>
                      <a:cubicBezTo>
                        <a:pt x="157" y="43"/>
                        <a:pt x="157" y="48"/>
                        <a:pt x="151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65" name="Freeform 506"/>
                <p:cNvSpPr/>
                <p:nvPr/>
              </p:nvSpPr>
              <p:spPr bwMode="auto">
                <a:xfrm>
                  <a:off x="4238035" y="4248808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66" name="Freeform 507"/>
                <p:cNvSpPr/>
                <p:nvPr/>
              </p:nvSpPr>
              <p:spPr bwMode="auto">
                <a:xfrm>
                  <a:off x="4444776" y="4128840"/>
                  <a:ext cx="124045" cy="71632"/>
                </a:xfrm>
                <a:custGeom>
                  <a:avLst/>
                  <a:gdLst>
                    <a:gd name="T0" fmla="*/ 151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2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4 h 91"/>
                    <a:gd name="T14" fmla="*/ 152 w 157"/>
                    <a:gd name="T15" fmla="*/ 40 h 91"/>
                    <a:gd name="T16" fmla="*/ 151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4" y="91"/>
                        <a:pt x="69" y="88"/>
                      </a:cubicBez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4" y="1"/>
                        <a:pt x="83" y="0"/>
                        <a:pt x="88" y="4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67" name="Freeform 508"/>
                <p:cNvSpPr/>
                <p:nvPr/>
              </p:nvSpPr>
              <p:spPr bwMode="auto">
                <a:xfrm>
                  <a:off x="4535043" y="4078174"/>
                  <a:ext cx="123462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68" name="Freeform 509"/>
                <p:cNvSpPr/>
                <p:nvPr/>
              </p:nvSpPr>
              <p:spPr bwMode="auto">
                <a:xfrm>
                  <a:off x="4624728" y="4025761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6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8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69" name="Freeform 510"/>
                <p:cNvSpPr/>
                <p:nvPr/>
              </p:nvSpPr>
              <p:spPr bwMode="auto">
                <a:xfrm>
                  <a:off x="4713830" y="3973930"/>
                  <a:ext cx="124627" cy="71632"/>
                </a:xfrm>
                <a:custGeom>
                  <a:avLst/>
                  <a:gdLst>
                    <a:gd name="T0" fmla="*/ 151 w 158"/>
                    <a:gd name="T1" fmla="*/ 52 h 91"/>
                    <a:gd name="T2" fmla="*/ 90 w 158"/>
                    <a:gd name="T3" fmla="*/ 87 h 91"/>
                    <a:gd name="T4" fmla="*/ 70 w 158"/>
                    <a:gd name="T5" fmla="*/ 88 h 91"/>
                    <a:gd name="T6" fmla="*/ 6 w 158"/>
                    <a:gd name="T7" fmla="*/ 51 h 91"/>
                    <a:gd name="T8" fmla="*/ 7 w 158"/>
                    <a:gd name="T9" fmla="*/ 39 h 91"/>
                    <a:gd name="T10" fmla="*/ 68 w 158"/>
                    <a:gd name="T11" fmla="*/ 4 h 91"/>
                    <a:gd name="T12" fmla="*/ 89 w 158"/>
                    <a:gd name="T13" fmla="*/ 3 h 91"/>
                    <a:gd name="T14" fmla="*/ 153 w 158"/>
                    <a:gd name="T15" fmla="*/ 40 h 91"/>
                    <a:gd name="T16" fmla="*/ 151 w 158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5" y="91"/>
                        <a:pt x="70" y="8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1"/>
                        <a:pt x="84" y="0"/>
                        <a:pt x="89" y="3"/>
                      </a:cubicBezTo>
                      <a:cubicBezTo>
                        <a:pt x="153" y="40"/>
                        <a:pt x="153" y="40"/>
                        <a:pt x="153" y="40"/>
                      </a:cubicBezTo>
                      <a:cubicBezTo>
                        <a:pt x="158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70" name="Freeform 511"/>
                <p:cNvSpPr/>
                <p:nvPr/>
              </p:nvSpPr>
              <p:spPr bwMode="auto">
                <a:xfrm>
                  <a:off x="4921736" y="3855127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71" name="Freeform 512"/>
                <p:cNvSpPr/>
                <p:nvPr/>
              </p:nvSpPr>
              <p:spPr bwMode="auto">
                <a:xfrm>
                  <a:off x="5462174" y="3958788"/>
                  <a:ext cx="124045" cy="71632"/>
                </a:xfrm>
                <a:custGeom>
                  <a:avLst/>
                  <a:gdLst>
                    <a:gd name="T0" fmla="*/ 151 w 157"/>
                    <a:gd name="T1" fmla="*/ 52 h 91"/>
                    <a:gd name="T2" fmla="*/ 90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7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1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4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72" name="Freeform 513"/>
                <p:cNvSpPr/>
                <p:nvPr/>
              </p:nvSpPr>
              <p:spPr bwMode="auto">
                <a:xfrm>
                  <a:off x="5011421" y="3803296"/>
                  <a:ext cx="124045" cy="71632"/>
                </a:xfrm>
                <a:custGeom>
                  <a:avLst/>
                  <a:gdLst>
                    <a:gd name="T0" fmla="*/ 150 w 157"/>
                    <a:gd name="T1" fmla="*/ 52 h 91"/>
                    <a:gd name="T2" fmla="*/ 89 w 157"/>
                    <a:gd name="T3" fmla="*/ 87 h 91"/>
                    <a:gd name="T4" fmla="*/ 69 w 157"/>
                    <a:gd name="T5" fmla="*/ 88 h 91"/>
                    <a:gd name="T6" fmla="*/ 5 w 157"/>
                    <a:gd name="T7" fmla="*/ 51 h 91"/>
                    <a:gd name="T8" fmla="*/ 6 w 157"/>
                    <a:gd name="T9" fmla="*/ 39 h 91"/>
                    <a:gd name="T10" fmla="*/ 67 w 157"/>
                    <a:gd name="T11" fmla="*/ 4 h 91"/>
                    <a:gd name="T12" fmla="*/ 88 w 157"/>
                    <a:gd name="T13" fmla="*/ 3 h 91"/>
                    <a:gd name="T14" fmla="*/ 152 w 157"/>
                    <a:gd name="T15" fmla="*/ 40 h 91"/>
                    <a:gd name="T16" fmla="*/ 150 w 157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7" h="91">
                      <a:moveTo>
                        <a:pt x="150" y="52"/>
                      </a:moveTo>
                      <a:cubicBezTo>
                        <a:pt x="89" y="87"/>
                        <a:pt x="89" y="87"/>
                        <a:pt x="89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9"/>
                        <a:pt x="150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73" name="Freeform 514"/>
                <p:cNvSpPr/>
                <p:nvPr/>
              </p:nvSpPr>
              <p:spPr bwMode="auto">
                <a:xfrm>
                  <a:off x="5100523" y="3751465"/>
                  <a:ext cx="124627" cy="71632"/>
                </a:xfrm>
                <a:custGeom>
                  <a:avLst/>
                  <a:gdLst>
                    <a:gd name="T0" fmla="*/ 151 w 158"/>
                    <a:gd name="T1" fmla="*/ 52 h 91"/>
                    <a:gd name="T2" fmla="*/ 90 w 158"/>
                    <a:gd name="T3" fmla="*/ 87 h 91"/>
                    <a:gd name="T4" fmla="*/ 69 w 158"/>
                    <a:gd name="T5" fmla="*/ 88 h 91"/>
                    <a:gd name="T6" fmla="*/ 6 w 158"/>
                    <a:gd name="T7" fmla="*/ 51 h 91"/>
                    <a:gd name="T8" fmla="*/ 7 w 158"/>
                    <a:gd name="T9" fmla="*/ 39 h 91"/>
                    <a:gd name="T10" fmla="*/ 68 w 158"/>
                    <a:gd name="T11" fmla="*/ 4 h 91"/>
                    <a:gd name="T12" fmla="*/ 89 w 158"/>
                    <a:gd name="T13" fmla="*/ 4 h 91"/>
                    <a:gd name="T14" fmla="*/ 153 w 158"/>
                    <a:gd name="T15" fmla="*/ 40 h 91"/>
                    <a:gd name="T16" fmla="*/ 151 w 158"/>
                    <a:gd name="T17" fmla="*/ 5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91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5" y="91"/>
                        <a:pt x="69" y="8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1"/>
                        <a:pt x="83" y="0"/>
                        <a:pt x="89" y="4"/>
                      </a:cubicBezTo>
                      <a:cubicBezTo>
                        <a:pt x="153" y="40"/>
                        <a:pt x="153" y="40"/>
                        <a:pt x="153" y="40"/>
                      </a:cubicBezTo>
                      <a:cubicBezTo>
                        <a:pt x="158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" name="Group 58"/>
              <p:cNvGrpSpPr/>
              <p:nvPr/>
            </p:nvGrpSpPr>
            <p:grpSpPr>
              <a:xfrm>
                <a:off x="3371291" y="2812014"/>
                <a:ext cx="979909" cy="1181568"/>
                <a:chOff x="3805335" y="2866847"/>
                <a:chExt cx="764068" cy="921308"/>
              </a:xfrm>
            </p:grpSpPr>
            <p:sp>
              <p:nvSpPr>
                <p:cNvPr id="1048774" name="Freeform 515"/>
                <p:cNvSpPr>
                  <a:spLocks noEditPoints="1"/>
                </p:cNvSpPr>
                <p:nvPr/>
              </p:nvSpPr>
              <p:spPr bwMode="auto">
                <a:xfrm>
                  <a:off x="3805335" y="2866847"/>
                  <a:ext cx="720973" cy="531120"/>
                </a:xfrm>
                <a:custGeom>
                  <a:avLst/>
                  <a:gdLst>
                    <a:gd name="T0" fmla="*/ 32 w 913"/>
                    <a:gd name="T1" fmla="*/ 674 h 674"/>
                    <a:gd name="T2" fmla="*/ 26 w 913"/>
                    <a:gd name="T3" fmla="*/ 673 h 674"/>
                    <a:gd name="T4" fmla="*/ 17 w 913"/>
                    <a:gd name="T5" fmla="*/ 658 h 674"/>
                    <a:gd name="T6" fmla="*/ 1 w 913"/>
                    <a:gd name="T7" fmla="*/ 529 h 674"/>
                    <a:gd name="T8" fmla="*/ 16 w 913"/>
                    <a:gd name="T9" fmla="*/ 497 h 674"/>
                    <a:gd name="T10" fmla="*/ 872 w 913"/>
                    <a:gd name="T11" fmla="*/ 3 h 674"/>
                    <a:gd name="T12" fmla="*/ 886 w 913"/>
                    <a:gd name="T13" fmla="*/ 2 h 674"/>
                    <a:gd name="T14" fmla="*/ 895 w 913"/>
                    <a:gd name="T15" fmla="*/ 17 h 674"/>
                    <a:gd name="T16" fmla="*/ 911 w 913"/>
                    <a:gd name="T17" fmla="*/ 146 h 674"/>
                    <a:gd name="T18" fmla="*/ 896 w 913"/>
                    <a:gd name="T19" fmla="*/ 178 h 674"/>
                    <a:gd name="T20" fmla="*/ 41 w 913"/>
                    <a:gd name="T21" fmla="*/ 672 h 674"/>
                    <a:gd name="T22" fmla="*/ 32 w 913"/>
                    <a:gd name="T23" fmla="*/ 674 h 674"/>
                    <a:gd name="T24" fmla="*/ 880 w 913"/>
                    <a:gd name="T25" fmla="*/ 9 h 674"/>
                    <a:gd name="T26" fmla="*/ 876 w 913"/>
                    <a:gd name="T27" fmla="*/ 11 h 674"/>
                    <a:gd name="T28" fmla="*/ 21 w 913"/>
                    <a:gd name="T29" fmla="*/ 504 h 674"/>
                    <a:gd name="T30" fmla="*/ 10 w 913"/>
                    <a:gd name="T31" fmla="*/ 528 h 674"/>
                    <a:gd name="T32" fmla="*/ 25 w 913"/>
                    <a:gd name="T33" fmla="*/ 657 h 674"/>
                    <a:gd name="T34" fmla="*/ 30 w 913"/>
                    <a:gd name="T35" fmla="*/ 665 h 674"/>
                    <a:gd name="T36" fmla="*/ 37 w 913"/>
                    <a:gd name="T37" fmla="*/ 664 h 674"/>
                    <a:gd name="T38" fmla="*/ 892 w 913"/>
                    <a:gd name="T39" fmla="*/ 171 h 674"/>
                    <a:gd name="T40" fmla="*/ 903 w 913"/>
                    <a:gd name="T41" fmla="*/ 147 h 674"/>
                    <a:gd name="T42" fmla="*/ 887 w 913"/>
                    <a:gd name="T43" fmla="*/ 18 h 674"/>
                    <a:gd name="T44" fmla="*/ 883 w 913"/>
                    <a:gd name="T45" fmla="*/ 10 h 674"/>
                    <a:gd name="T46" fmla="*/ 880 w 913"/>
                    <a:gd name="T47" fmla="*/ 9 h 6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13" h="674">
                      <a:moveTo>
                        <a:pt x="32" y="674"/>
                      </a:moveTo>
                      <a:cubicBezTo>
                        <a:pt x="30" y="674"/>
                        <a:pt x="28" y="674"/>
                        <a:pt x="26" y="673"/>
                      </a:cubicBezTo>
                      <a:cubicBezTo>
                        <a:pt x="21" y="670"/>
                        <a:pt x="18" y="665"/>
                        <a:pt x="17" y="658"/>
                      </a:cubicBezTo>
                      <a:cubicBezTo>
                        <a:pt x="1" y="529"/>
                        <a:pt x="1" y="529"/>
                        <a:pt x="1" y="529"/>
                      </a:cubicBezTo>
                      <a:cubicBezTo>
                        <a:pt x="0" y="517"/>
                        <a:pt x="7" y="503"/>
                        <a:pt x="16" y="497"/>
                      </a:cubicBezTo>
                      <a:cubicBezTo>
                        <a:pt x="872" y="3"/>
                        <a:pt x="872" y="3"/>
                        <a:pt x="872" y="3"/>
                      </a:cubicBezTo>
                      <a:cubicBezTo>
                        <a:pt x="877" y="0"/>
                        <a:pt x="882" y="0"/>
                        <a:pt x="886" y="2"/>
                      </a:cubicBezTo>
                      <a:cubicBezTo>
                        <a:pt x="891" y="5"/>
                        <a:pt x="895" y="10"/>
                        <a:pt x="895" y="17"/>
                      </a:cubicBezTo>
                      <a:cubicBezTo>
                        <a:pt x="911" y="146"/>
                        <a:pt x="911" y="146"/>
                        <a:pt x="911" y="146"/>
                      </a:cubicBezTo>
                      <a:cubicBezTo>
                        <a:pt x="913" y="158"/>
                        <a:pt x="906" y="172"/>
                        <a:pt x="896" y="178"/>
                      </a:cubicBezTo>
                      <a:cubicBezTo>
                        <a:pt x="41" y="672"/>
                        <a:pt x="41" y="672"/>
                        <a:pt x="41" y="672"/>
                      </a:cubicBezTo>
                      <a:cubicBezTo>
                        <a:pt x="38" y="673"/>
                        <a:pt x="35" y="674"/>
                        <a:pt x="32" y="674"/>
                      </a:cubicBezTo>
                      <a:close/>
                      <a:moveTo>
                        <a:pt x="880" y="9"/>
                      </a:moveTo>
                      <a:cubicBezTo>
                        <a:pt x="879" y="9"/>
                        <a:pt x="877" y="10"/>
                        <a:pt x="876" y="11"/>
                      </a:cubicBezTo>
                      <a:cubicBezTo>
                        <a:pt x="21" y="504"/>
                        <a:pt x="21" y="504"/>
                        <a:pt x="21" y="504"/>
                      </a:cubicBezTo>
                      <a:cubicBezTo>
                        <a:pt x="14" y="508"/>
                        <a:pt x="9" y="519"/>
                        <a:pt x="10" y="528"/>
                      </a:cubicBezTo>
                      <a:cubicBezTo>
                        <a:pt x="25" y="657"/>
                        <a:pt x="25" y="657"/>
                        <a:pt x="25" y="657"/>
                      </a:cubicBezTo>
                      <a:cubicBezTo>
                        <a:pt x="26" y="661"/>
                        <a:pt x="27" y="664"/>
                        <a:pt x="30" y="665"/>
                      </a:cubicBezTo>
                      <a:cubicBezTo>
                        <a:pt x="32" y="666"/>
                        <a:pt x="35" y="666"/>
                        <a:pt x="37" y="664"/>
                      </a:cubicBezTo>
                      <a:cubicBezTo>
                        <a:pt x="892" y="171"/>
                        <a:pt x="892" y="171"/>
                        <a:pt x="892" y="171"/>
                      </a:cubicBezTo>
                      <a:cubicBezTo>
                        <a:pt x="899" y="167"/>
                        <a:pt x="904" y="156"/>
                        <a:pt x="903" y="147"/>
                      </a:cubicBezTo>
                      <a:cubicBezTo>
                        <a:pt x="887" y="18"/>
                        <a:pt x="887" y="18"/>
                        <a:pt x="887" y="18"/>
                      </a:cubicBezTo>
                      <a:cubicBezTo>
                        <a:pt x="887" y="14"/>
                        <a:pt x="885" y="11"/>
                        <a:pt x="883" y="10"/>
                      </a:cubicBezTo>
                      <a:cubicBezTo>
                        <a:pt x="882" y="9"/>
                        <a:pt x="881" y="9"/>
                        <a:pt x="880" y="9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75" name="Freeform 516"/>
                <p:cNvSpPr>
                  <a:spLocks noEditPoints="1"/>
                </p:cNvSpPr>
                <p:nvPr/>
              </p:nvSpPr>
              <p:spPr bwMode="auto">
                <a:xfrm>
                  <a:off x="3829212" y="3063105"/>
                  <a:ext cx="720390" cy="530538"/>
                </a:xfrm>
                <a:custGeom>
                  <a:avLst/>
                  <a:gdLst>
                    <a:gd name="T0" fmla="*/ 32 w 913"/>
                    <a:gd name="T1" fmla="*/ 674 h 674"/>
                    <a:gd name="T2" fmla="*/ 26 w 913"/>
                    <a:gd name="T3" fmla="*/ 672 h 674"/>
                    <a:gd name="T4" fmla="*/ 17 w 913"/>
                    <a:gd name="T5" fmla="*/ 658 h 674"/>
                    <a:gd name="T6" fmla="*/ 2 w 913"/>
                    <a:gd name="T7" fmla="*/ 529 h 674"/>
                    <a:gd name="T8" fmla="*/ 17 w 913"/>
                    <a:gd name="T9" fmla="*/ 497 h 674"/>
                    <a:gd name="T10" fmla="*/ 872 w 913"/>
                    <a:gd name="T11" fmla="*/ 3 h 674"/>
                    <a:gd name="T12" fmla="*/ 887 w 913"/>
                    <a:gd name="T13" fmla="*/ 2 h 674"/>
                    <a:gd name="T14" fmla="*/ 896 w 913"/>
                    <a:gd name="T15" fmla="*/ 16 h 674"/>
                    <a:gd name="T16" fmla="*/ 911 w 913"/>
                    <a:gd name="T17" fmla="*/ 145 h 674"/>
                    <a:gd name="T18" fmla="*/ 896 w 913"/>
                    <a:gd name="T19" fmla="*/ 178 h 674"/>
                    <a:gd name="T20" fmla="*/ 41 w 913"/>
                    <a:gd name="T21" fmla="*/ 671 h 674"/>
                    <a:gd name="T22" fmla="*/ 32 w 913"/>
                    <a:gd name="T23" fmla="*/ 674 h 674"/>
                    <a:gd name="T24" fmla="*/ 880 w 913"/>
                    <a:gd name="T25" fmla="*/ 9 h 674"/>
                    <a:gd name="T26" fmla="*/ 876 w 913"/>
                    <a:gd name="T27" fmla="*/ 10 h 674"/>
                    <a:gd name="T28" fmla="*/ 21 w 913"/>
                    <a:gd name="T29" fmla="*/ 504 h 674"/>
                    <a:gd name="T30" fmla="*/ 10 w 913"/>
                    <a:gd name="T31" fmla="*/ 528 h 674"/>
                    <a:gd name="T32" fmla="*/ 25 w 913"/>
                    <a:gd name="T33" fmla="*/ 657 h 674"/>
                    <a:gd name="T34" fmla="*/ 30 w 913"/>
                    <a:gd name="T35" fmla="*/ 665 h 674"/>
                    <a:gd name="T36" fmla="*/ 37 w 913"/>
                    <a:gd name="T37" fmla="*/ 664 h 674"/>
                    <a:gd name="T38" fmla="*/ 892 w 913"/>
                    <a:gd name="T39" fmla="*/ 170 h 674"/>
                    <a:gd name="T40" fmla="*/ 903 w 913"/>
                    <a:gd name="T41" fmla="*/ 146 h 674"/>
                    <a:gd name="T42" fmla="*/ 887 w 913"/>
                    <a:gd name="T43" fmla="*/ 17 h 674"/>
                    <a:gd name="T44" fmla="*/ 883 w 913"/>
                    <a:gd name="T45" fmla="*/ 9 h 674"/>
                    <a:gd name="T46" fmla="*/ 880 w 913"/>
                    <a:gd name="T47" fmla="*/ 9 h 6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13" h="674">
                      <a:moveTo>
                        <a:pt x="32" y="674"/>
                      </a:moveTo>
                      <a:cubicBezTo>
                        <a:pt x="30" y="674"/>
                        <a:pt x="28" y="673"/>
                        <a:pt x="26" y="672"/>
                      </a:cubicBezTo>
                      <a:cubicBezTo>
                        <a:pt x="21" y="670"/>
                        <a:pt x="18" y="665"/>
                        <a:pt x="17" y="658"/>
                      </a:cubicBezTo>
                      <a:cubicBezTo>
                        <a:pt x="2" y="529"/>
                        <a:pt x="2" y="529"/>
                        <a:pt x="2" y="529"/>
                      </a:cubicBezTo>
                      <a:cubicBezTo>
                        <a:pt x="0" y="516"/>
                        <a:pt x="7" y="502"/>
                        <a:pt x="17" y="497"/>
                      </a:cubicBezTo>
                      <a:cubicBezTo>
                        <a:pt x="872" y="3"/>
                        <a:pt x="872" y="3"/>
                        <a:pt x="872" y="3"/>
                      </a:cubicBezTo>
                      <a:cubicBezTo>
                        <a:pt x="877" y="0"/>
                        <a:pt x="882" y="0"/>
                        <a:pt x="887" y="2"/>
                      </a:cubicBezTo>
                      <a:cubicBezTo>
                        <a:pt x="891" y="4"/>
                        <a:pt x="895" y="10"/>
                        <a:pt x="896" y="16"/>
                      </a:cubicBezTo>
                      <a:cubicBezTo>
                        <a:pt x="911" y="145"/>
                        <a:pt x="911" y="145"/>
                        <a:pt x="911" y="145"/>
                      </a:cubicBezTo>
                      <a:cubicBezTo>
                        <a:pt x="913" y="158"/>
                        <a:pt x="906" y="172"/>
                        <a:pt x="896" y="178"/>
                      </a:cubicBezTo>
                      <a:cubicBezTo>
                        <a:pt x="41" y="671"/>
                        <a:pt x="41" y="671"/>
                        <a:pt x="41" y="671"/>
                      </a:cubicBezTo>
                      <a:cubicBezTo>
                        <a:pt x="38" y="673"/>
                        <a:pt x="35" y="674"/>
                        <a:pt x="32" y="674"/>
                      </a:cubicBezTo>
                      <a:close/>
                      <a:moveTo>
                        <a:pt x="880" y="9"/>
                      </a:moveTo>
                      <a:cubicBezTo>
                        <a:pt x="879" y="9"/>
                        <a:pt x="877" y="9"/>
                        <a:pt x="876" y="10"/>
                      </a:cubicBezTo>
                      <a:cubicBezTo>
                        <a:pt x="21" y="504"/>
                        <a:pt x="21" y="504"/>
                        <a:pt x="21" y="504"/>
                      </a:cubicBezTo>
                      <a:cubicBezTo>
                        <a:pt x="14" y="508"/>
                        <a:pt x="9" y="519"/>
                        <a:pt x="10" y="528"/>
                      </a:cubicBezTo>
                      <a:cubicBezTo>
                        <a:pt x="25" y="657"/>
                        <a:pt x="25" y="657"/>
                        <a:pt x="25" y="657"/>
                      </a:cubicBezTo>
                      <a:cubicBezTo>
                        <a:pt x="26" y="661"/>
                        <a:pt x="28" y="664"/>
                        <a:pt x="30" y="665"/>
                      </a:cubicBezTo>
                      <a:cubicBezTo>
                        <a:pt x="32" y="666"/>
                        <a:pt x="35" y="665"/>
                        <a:pt x="37" y="664"/>
                      </a:cubicBezTo>
                      <a:cubicBezTo>
                        <a:pt x="892" y="170"/>
                        <a:pt x="892" y="170"/>
                        <a:pt x="892" y="170"/>
                      </a:cubicBezTo>
                      <a:cubicBezTo>
                        <a:pt x="899" y="166"/>
                        <a:pt x="904" y="155"/>
                        <a:pt x="903" y="146"/>
                      </a:cubicBezTo>
                      <a:cubicBezTo>
                        <a:pt x="887" y="17"/>
                        <a:pt x="887" y="17"/>
                        <a:pt x="887" y="17"/>
                      </a:cubicBezTo>
                      <a:cubicBezTo>
                        <a:pt x="887" y="13"/>
                        <a:pt x="885" y="11"/>
                        <a:pt x="883" y="9"/>
                      </a:cubicBezTo>
                      <a:cubicBezTo>
                        <a:pt x="882" y="9"/>
                        <a:pt x="881" y="9"/>
                        <a:pt x="880" y="9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76" name="Freeform 517"/>
                <p:cNvSpPr/>
                <p:nvPr/>
              </p:nvSpPr>
              <p:spPr bwMode="auto">
                <a:xfrm>
                  <a:off x="3857166" y="3259946"/>
                  <a:ext cx="712237" cy="528209"/>
                </a:xfrm>
                <a:custGeom>
                  <a:avLst/>
                  <a:gdLst>
                    <a:gd name="T0" fmla="*/ 889 w 903"/>
                    <a:gd name="T1" fmla="*/ 173 h 671"/>
                    <a:gd name="T2" fmla="*/ 34 w 903"/>
                    <a:gd name="T3" fmla="*/ 666 h 671"/>
                    <a:gd name="T4" fmla="*/ 16 w 903"/>
                    <a:gd name="T5" fmla="*/ 656 h 671"/>
                    <a:gd name="T6" fmla="*/ 1 w 903"/>
                    <a:gd name="T7" fmla="*/ 527 h 671"/>
                    <a:gd name="T8" fmla="*/ 14 w 903"/>
                    <a:gd name="T9" fmla="*/ 499 h 671"/>
                    <a:gd name="T10" fmla="*/ 869 w 903"/>
                    <a:gd name="T11" fmla="*/ 5 h 671"/>
                    <a:gd name="T12" fmla="*/ 887 w 903"/>
                    <a:gd name="T13" fmla="*/ 16 h 671"/>
                    <a:gd name="T14" fmla="*/ 902 w 903"/>
                    <a:gd name="T15" fmla="*/ 145 h 671"/>
                    <a:gd name="T16" fmla="*/ 889 w 903"/>
                    <a:gd name="T17" fmla="*/ 173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3" h="671">
                      <a:moveTo>
                        <a:pt x="889" y="173"/>
                      </a:moveTo>
                      <a:cubicBezTo>
                        <a:pt x="34" y="666"/>
                        <a:pt x="34" y="666"/>
                        <a:pt x="34" y="666"/>
                      </a:cubicBezTo>
                      <a:cubicBezTo>
                        <a:pt x="26" y="671"/>
                        <a:pt x="18" y="667"/>
                        <a:pt x="16" y="656"/>
                      </a:cubicBezTo>
                      <a:cubicBezTo>
                        <a:pt x="1" y="527"/>
                        <a:pt x="1" y="527"/>
                        <a:pt x="1" y="527"/>
                      </a:cubicBezTo>
                      <a:cubicBezTo>
                        <a:pt x="0" y="516"/>
                        <a:pt x="5" y="504"/>
                        <a:pt x="14" y="499"/>
                      </a:cubicBezTo>
                      <a:cubicBezTo>
                        <a:pt x="869" y="5"/>
                        <a:pt x="869" y="5"/>
                        <a:pt x="869" y="5"/>
                      </a:cubicBezTo>
                      <a:cubicBezTo>
                        <a:pt x="877" y="0"/>
                        <a:pt x="885" y="5"/>
                        <a:pt x="887" y="16"/>
                      </a:cubicBezTo>
                      <a:cubicBezTo>
                        <a:pt x="902" y="145"/>
                        <a:pt x="902" y="145"/>
                        <a:pt x="902" y="145"/>
                      </a:cubicBezTo>
                      <a:cubicBezTo>
                        <a:pt x="903" y="155"/>
                        <a:pt x="898" y="168"/>
                        <a:pt x="889" y="173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77" name="Freeform 518"/>
                <p:cNvSpPr/>
                <p:nvPr/>
              </p:nvSpPr>
              <p:spPr bwMode="auto">
                <a:xfrm>
                  <a:off x="3882790" y="3477169"/>
                  <a:ext cx="34360" cy="42513"/>
                </a:xfrm>
                <a:custGeom>
                  <a:avLst/>
                  <a:gdLst>
                    <a:gd name="T0" fmla="*/ 41 w 43"/>
                    <a:gd name="T1" fmla="*/ 16 h 54"/>
                    <a:gd name="T2" fmla="*/ 25 w 43"/>
                    <a:gd name="T3" fmla="*/ 48 h 54"/>
                    <a:gd name="T4" fmla="*/ 2 w 43"/>
                    <a:gd name="T5" fmla="*/ 38 h 54"/>
                    <a:gd name="T6" fmla="*/ 18 w 43"/>
                    <a:gd name="T7" fmla="*/ 6 h 54"/>
                    <a:gd name="T8" fmla="*/ 41 w 43"/>
                    <a:gd name="T9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6"/>
                      </a:moveTo>
                      <a:cubicBezTo>
                        <a:pt x="43" y="27"/>
                        <a:pt x="36" y="42"/>
                        <a:pt x="25" y="48"/>
                      </a:cubicBezTo>
                      <a:cubicBezTo>
                        <a:pt x="15" y="54"/>
                        <a:pt x="4" y="50"/>
                        <a:pt x="2" y="38"/>
                      </a:cubicBezTo>
                      <a:cubicBezTo>
                        <a:pt x="0" y="27"/>
                        <a:pt x="7" y="13"/>
                        <a:pt x="18" y="6"/>
                      </a:cubicBezTo>
                      <a:cubicBezTo>
                        <a:pt x="28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78" name="Freeform 519"/>
                <p:cNvSpPr/>
                <p:nvPr/>
              </p:nvSpPr>
              <p:spPr bwMode="auto">
                <a:xfrm>
                  <a:off x="3933456" y="3448051"/>
                  <a:ext cx="33777" cy="42513"/>
                </a:xfrm>
                <a:custGeom>
                  <a:avLst/>
                  <a:gdLst>
                    <a:gd name="T0" fmla="*/ 41 w 43"/>
                    <a:gd name="T1" fmla="*/ 16 h 54"/>
                    <a:gd name="T2" fmla="*/ 26 w 43"/>
                    <a:gd name="T3" fmla="*/ 48 h 54"/>
                    <a:gd name="T4" fmla="*/ 2 w 43"/>
                    <a:gd name="T5" fmla="*/ 38 h 54"/>
                    <a:gd name="T6" fmla="*/ 18 w 43"/>
                    <a:gd name="T7" fmla="*/ 6 h 54"/>
                    <a:gd name="T8" fmla="*/ 41 w 43"/>
                    <a:gd name="T9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6"/>
                      </a:moveTo>
                      <a:cubicBezTo>
                        <a:pt x="43" y="27"/>
                        <a:pt x="37" y="41"/>
                        <a:pt x="26" y="48"/>
                      </a:cubicBezTo>
                      <a:cubicBezTo>
                        <a:pt x="15" y="54"/>
                        <a:pt x="5" y="50"/>
                        <a:pt x="2" y="38"/>
                      </a:cubicBezTo>
                      <a:cubicBezTo>
                        <a:pt x="0" y="27"/>
                        <a:pt x="7" y="12"/>
                        <a:pt x="18" y="6"/>
                      </a:cubicBezTo>
                      <a:cubicBezTo>
                        <a:pt x="29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79" name="Freeform 520"/>
                <p:cNvSpPr/>
                <p:nvPr/>
              </p:nvSpPr>
              <p:spPr bwMode="auto">
                <a:xfrm>
                  <a:off x="3984704" y="3418933"/>
                  <a:ext cx="33777" cy="42513"/>
                </a:xfrm>
                <a:custGeom>
                  <a:avLst/>
                  <a:gdLst>
                    <a:gd name="T0" fmla="*/ 41 w 43"/>
                    <a:gd name="T1" fmla="*/ 16 h 54"/>
                    <a:gd name="T2" fmla="*/ 25 w 43"/>
                    <a:gd name="T3" fmla="*/ 47 h 54"/>
                    <a:gd name="T4" fmla="*/ 2 w 43"/>
                    <a:gd name="T5" fmla="*/ 38 h 54"/>
                    <a:gd name="T6" fmla="*/ 17 w 43"/>
                    <a:gd name="T7" fmla="*/ 6 h 54"/>
                    <a:gd name="T8" fmla="*/ 41 w 43"/>
                    <a:gd name="T9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6"/>
                      </a:moveTo>
                      <a:cubicBezTo>
                        <a:pt x="43" y="27"/>
                        <a:pt x="36" y="41"/>
                        <a:pt x="25" y="47"/>
                      </a:cubicBezTo>
                      <a:cubicBezTo>
                        <a:pt x="14" y="54"/>
                        <a:pt x="4" y="49"/>
                        <a:pt x="2" y="38"/>
                      </a:cubicBezTo>
                      <a:cubicBezTo>
                        <a:pt x="0" y="27"/>
                        <a:pt x="7" y="12"/>
                        <a:pt x="17" y="6"/>
                      </a:cubicBezTo>
                      <a:cubicBezTo>
                        <a:pt x="28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80" name="Freeform 521"/>
                <p:cNvSpPr/>
                <p:nvPr/>
              </p:nvSpPr>
              <p:spPr bwMode="auto">
                <a:xfrm>
                  <a:off x="4035371" y="3389814"/>
                  <a:ext cx="33777" cy="42513"/>
                </a:xfrm>
                <a:custGeom>
                  <a:avLst/>
                  <a:gdLst>
                    <a:gd name="T0" fmla="*/ 41 w 43"/>
                    <a:gd name="T1" fmla="*/ 15 h 54"/>
                    <a:gd name="T2" fmla="*/ 26 w 43"/>
                    <a:gd name="T3" fmla="*/ 47 h 54"/>
                    <a:gd name="T4" fmla="*/ 2 w 43"/>
                    <a:gd name="T5" fmla="*/ 38 h 54"/>
                    <a:gd name="T6" fmla="*/ 18 w 43"/>
                    <a:gd name="T7" fmla="*/ 6 h 54"/>
                    <a:gd name="T8" fmla="*/ 41 w 43"/>
                    <a:gd name="T9" fmla="*/ 15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5"/>
                      </a:moveTo>
                      <a:cubicBezTo>
                        <a:pt x="43" y="27"/>
                        <a:pt x="36" y="41"/>
                        <a:pt x="26" y="47"/>
                      </a:cubicBezTo>
                      <a:cubicBezTo>
                        <a:pt x="15" y="54"/>
                        <a:pt x="4" y="49"/>
                        <a:pt x="2" y="38"/>
                      </a:cubicBezTo>
                      <a:cubicBezTo>
                        <a:pt x="0" y="26"/>
                        <a:pt x="7" y="12"/>
                        <a:pt x="18" y="6"/>
                      </a:cubicBezTo>
                      <a:cubicBezTo>
                        <a:pt x="29" y="0"/>
                        <a:pt x="39" y="4"/>
                        <a:pt x="41" y="15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81" name="Freeform 522"/>
                <p:cNvSpPr/>
                <p:nvPr/>
              </p:nvSpPr>
              <p:spPr bwMode="auto">
                <a:xfrm>
                  <a:off x="4086619" y="3360696"/>
                  <a:ext cx="33777" cy="41931"/>
                </a:xfrm>
                <a:custGeom>
                  <a:avLst/>
                  <a:gdLst>
                    <a:gd name="T0" fmla="*/ 41 w 43"/>
                    <a:gd name="T1" fmla="*/ 15 h 53"/>
                    <a:gd name="T2" fmla="*/ 25 w 43"/>
                    <a:gd name="T3" fmla="*/ 47 h 53"/>
                    <a:gd name="T4" fmla="*/ 2 w 43"/>
                    <a:gd name="T5" fmla="*/ 38 h 53"/>
                    <a:gd name="T6" fmla="*/ 17 w 43"/>
                    <a:gd name="T7" fmla="*/ 6 h 53"/>
                    <a:gd name="T8" fmla="*/ 41 w 43"/>
                    <a:gd name="T9" fmla="*/ 15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3">
                      <a:moveTo>
                        <a:pt x="41" y="15"/>
                      </a:moveTo>
                      <a:cubicBezTo>
                        <a:pt x="43" y="27"/>
                        <a:pt x="36" y="41"/>
                        <a:pt x="25" y="47"/>
                      </a:cubicBezTo>
                      <a:cubicBezTo>
                        <a:pt x="14" y="53"/>
                        <a:pt x="4" y="49"/>
                        <a:pt x="2" y="38"/>
                      </a:cubicBezTo>
                      <a:cubicBezTo>
                        <a:pt x="0" y="26"/>
                        <a:pt x="6" y="12"/>
                        <a:pt x="17" y="6"/>
                      </a:cubicBezTo>
                      <a:cubicBezTo>
                        <a:pt x="28" y="0"/>
                        <a:pt x="38" y="4"/>
                        <a:pt x="41" y="15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82" name="Freeform 523"/>
                <p:cNvSpPr/>
                <p:nvPr/>
              </p:nvSpPr>
              <p:spPr bwMode="auto">
                <a:xfrm>
                  <a:off x="4137285" y="3330995"/>
                  <a:ext cx="33777" cy="42513"/>
                </a:xfrm>
                <a:custGeom>
                  <a:avLst/>
                  <a:gdLst>
                    <a:gd name="T0" fmla="*/ 41 w 43"/>
                    <a:gd name="T1" fmla="*/ 16 h 54"/>
                    <a:gd name="T2" fmla="*/ 25 w 43"/>
                    <a:gd name="T3" fmla="*/ 48 h 54"/>
                    <a:gd name="T4" fmla="*/ 2 w 43"/>
                    <a:gd name="T5" fmla="*/ 38 h 54"/>
                    <a:gd name="T6" fmla="*/ 18 w 43"/>
                    <a:gd name="T7" fmla="*/ 7 h 54"/>
                    <a:gd name="T8" fmla="*/ 41 w 43"/>
                    <a:gd name="T9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6"/>
                      </a:moveTo>
                      <a:cubicBezTo>
                        <a:pt x="43" y="27"/>
                        <a:pt x="36" y="42"/>
                        <a:pt x="25" y="48"/>
                      </a:cubicBezTo>
                      <a:cubicBezTo>
                        <a:pt x="15" y="54"/>
                        <a:pt x="4" y="50"/>
                        <a:pt x="2" y="38"/>
                      </a:cubicBezTo>
                      <a:cubicBezTo>
                        <a:pt x="0" y="27"/>
                        <a:pt x="7" y="13"/>
                        <a:pt x="18" y="7"/>
                      </a:cubicBezTo>
                      <a:cubicBezTo>
                        <a:pt x="28" y="0"/>
                        <a:pt x="39" y="5"/>
                        <a:pt x="41" y="1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8783" name="Freeform 524"/>
                <p:cNvSpPr/>
                <p:nvPr/>
              </p:nvSpPr>
              <p:spPr bwMode="auto">
                <a:xfrm>
                  <a:off x="4187369" y="3301876"/>
                  <a:ext cx="34360" cy="42513"/>
                </a:xfrm>
                <a:custGeom>
                  <a:avLst/>
                  <a:gdLst>
                    <a:gd name="T0" fmla="*/ 41 w 43"/>
                    <a:gd name="T1" fmla="*/ 16 h 54"/>
                    <a:gd name="T2" fmla="*/ 26 w 43"/>
                    <a:gd name="T3" fmla="*/ 48 h 54"/>
                    <a:gd name="T4" fmla="*/ 2 w 43"/>
                    <a:gd name="T5" fmla="*/ 38 h 54"/>
                    <a:gd name="T6" fmla="*/ 18 w 43"/>
                    <a:gd name="T7" fmla="*/ 6 h 54"/>
                    <a:gd name="T8" fmla="*/ 41 w 43"/>
                    <a:gd name="T9" fmla="*/ 1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4">
                      <a:moveTo>
                        <a:pt x="41" y="16"/>
                      </a:moveTo>
                      <a:cubicBezTo>
                        <a:pt x="43" y="27"/>
                        <a:pt x="36" y="42"/>
                        <a:pt x="26" y="48"/>
                      </a:cubicBezTo>
                      <a:cubicBezTo>
                        <a:pt x="15" y="54"/>
                        <a:pt x="5" y="50"/>
                        <a:pt x="2" y="38"/>
                      </a:cubicBezTo>
                      <a:cubicBezTo>
                        <a:pt x="0" y="27"/>
                        <a:pt x="7" y="13"/>
                        <a:pt x="18" y="6"/>
                      </a:cubicBezTo>
                      <a:cubicBezTo>
                        <a:pt x="29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48784" name="Freeform 525"/>
              <p:cNvSpPr/>
              <p:nvPr/>
            </p:nvSpPr>
            <p:spPr bwMode="auto">
              <a:xfrm>
                <a:off x="2463082" y="1800735"/>
                <a:ext cx="2476659" cy="3181716"/>
              </a:xfrm>
              <a:custGeom>
                <a:avLst/>
                <a:gdLst>
                  <a:gd name="T0" fmla="*/ 209 w 2447"/>
                  <a:gd name="T1" fmla="*/ 3112 h 3151"/>
                  <a:gd name="T2" fmla="*/ 14 w 2447"/>
                  <a:gd name="T3" fmla="*/ 1438 h 3151"/>
                  <a:gd name="T4" fmla="*/ 45 w 2447"/>
                  <a:gd name="T5" fmla="*/ 1375 h 3151"/>
                  <a:gd name="T6" fmla="*/ 2395 w 2447"/>
                  <a:gd name="T7" fmla="*/ 18 h 3151"/>
                  <a:gd name="T8" fmla="*/ 2447 w 2447"/>
                  <a:gd name="T9" fmla="*/ 16 h 3151"/>
                  <a:gd name="T10" fmla="*/ 2384 w 2447"/>
                  <a:gd name="T11" fmla="*/ 12 h 3151"/>
                  <a:gd name="T12" fmla="*/ 35 w 2447"/>
                  <a:gd name="T13" fmla="*/ 1369 h 3151"/>
                  <a:gd name="T14" fmla="*/ 3 w 2447"/>
                  <a:gd name="T15" fmla="*/ 1432 h 3151"/>
                  <a:gd name="T16" fmla="*/ 198 w 2447"/>
                  <a:gd name="T17" fmla="*/ 3106 h 3151"/>
                  <a:gd name="T18" fmla="*/ 231 w 2447"/>
                  <a:gd name="T19" fmla="*/ 3151 h 3151"/>
                  <a:gd name="T20" fmla="*/ 209 w 2447"/>
                  <a:gd name="T21" fmla="*/ 3112 h 3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47" h="3151">
                    <a:moveTo>
                      <a:pt x="209" y="3112"/>
                    </a:moveTo>
                    <a:cubicBezTo>
                      <a:pt x="14" y="1438"/>
                      <a:pt x="14" y="1438"/>
                      <a:pt x="14" y="1438"/>
                    </a:cubicBezTo>
                    <a:cubicBezTo>
                      <a:pt x="10" y="1410"/>
                      <a:pt x="18" y="1394"/>
                      <a:pt x="45" y="1375"/>
                    </a:cubicBezTo>
                    <a:cubicBezTo>
                      <a:pt x="2395" y="18"/>
                      <a:pt x="2395" y="18"/>
                      <a:pt x="2395" y="18"/>
                    </a:cubicBezTo>
                    <a:cubicBezTo>
                      <a:pt x="2412" y="9"/>
                      <a:pt x="2431" y="9"/>
                      <a:pt x="2447" y="16"/>
                    </a:cubicBezTo>
                    <a:cubicBezTo>
                      <a:pt x="2429" y="3"/>
                      <a:pt x="2405" y="0"/>
                      <a:pt x="2384" y="12"/>
                    </a:cubicBezTo>
                    <a:cubicBezTo>
                      <a:pt x="35" y="1369"/>
                      <a:pt x="35" y="1369"/>
                      <a:pt x="35" y="1369"/>
                    </a:cubicBezTo>
                    <a:cubicBezTo>
                      <a:pt x="13" y="1382"/>
                      <a:pt x="0" y="1407"/>
                      <a:pt x="3" y="1432"/>
                    </a:cubicBezTo>
                    <a:cubicBezTo>
                      <a:pt x="198" y="3106"/>
                      <a:pt x="198" y="3106"/>
                      <a:pt x="198" y="3106"/>
                    </a:cubicBezTo>
                    <a:cubicBezTo>
                      <a:pt x="201" y="3127"/>
                      <a:pt x="214" y="3143"/>
                      <a:pt x="231" y="3151"/>
                    </a:cubicBezTo>
                    <a:cubicBezTo>
                      <a:pt x="219" y="3142"/>
                      <a:pt x="211" y="3129"/>
                      <a:pt x="209" y="3112"/>
                    </a:cubicBezTo>
                    <a:close/>
                  </a:path>
                </a:pathLst>
              </a:custGeom>
              <a:gradFill>
                <a:gsLst>
                  <a:gs pos="35000">
                    <a:schemeClr val="accent3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11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40"/>
            <p:cNvGrpSpPr/>
            <p:nvPr/>
          </p:nvGrpSpPr>
          <p:grpSpPr>
            <a:xfrm>
              <a:off x="6204725" y="979884"/>
              <a:ext cx="1177550" cy="963072"/>
              <a:chOff x="-8039100" y="-2208213"/>
              <a:chExt cx="11287125" cy="9231313"/>
            </a:xfrm>
          </p:grpSpPr>
          <p:sp>
            <p:nvSpPr>
              <p:cNvPr id="1048785" name="Freeform 529"/>
              <p:cNvSpPr/>
              <p:nvPr/>
            </p:nvSpPr>
            <p:spPr bwMode="auto">
              <a:xfrm>
                <a:off x="-7607300" y="-2208213"/>
                <a:ext cx="10855325" cy="8896350"/>
              </a:xfrm>
              <a:custGeom>
                <a:avLst/>
                <a:gdLst>
                  <a:gd name="T0" fmla="*/ 0 w 227"/>
                  <a:gd name="T1" fmla="*/ 29 h 186"/>
                  <a:gd name="T2" fmla="*/ 39 w 227"/>
                  <a:gd name="T3" fmla="*/ 6 h 186"/>
                  <a:gd name="T4" fmla="*/ 39 w 227"/>
                  <a:gd name="T5" fmla="*/ 6 h 186"/>
                  <a:gd name="T6" fmla="*/ 61 w 227"/>
                  <a:gd name="T7" fmla="*/ 8 h 186"/>
                  <a:gd name="T8" fmla="*/ 70 w 227"/>
                  <a:gd name="T9" fmla="*/ 15 h 186"/>
                  <a:gd name="T10" fmla="*/ 85 w 227"/>
                  <a:gd name="T11" fmla="*/ 6 h 186"/>
                  <a:gd name="T12" fmla="*/ 85 w 227"/>
                  <a:gd name="T13" fmla="*/ 6 h 186"/>
                  <a:gd name="T14" fmla="*/ 120 w 227"/>
                  <a:gd name="T15" fmla="*/ 8 h 186"/>
                  <a:gd name="T16" fmla="*/ 161 w 227"/>
                  <a:gd name="T17" fmla="*/ 59 h 186"/>
                  <a:gd name="T18" fmla="*/ 169 w 227"/>
                  <a:gd name="T19" fmla="*/ 61 h 186"/>
                  <a:gd name="T20" fmla="*/ 190 w 227"/>
                  <a:gd name="T21" fmla="*/ 97 h 186"/>
                  <a:gd name="T22" fmla="*/ 190 w 227"/>
                  <a:gd name="T23" fmla="*/ 98 h 186"/>
                  <a:gd name="T24" fmla="*/ 200 w 227"/>
                  <a:gd name="T25" fmla="*/ 101 h 186"/>
                  <a:gd name="T26" fmla="*/ 227 w 227"/>
                  <a:gd name="T27" fmla="*/ 147 h 186"/>
                  <a:gd name="T28" fmla="*/ 219 w 227"/>
                  <a:gd name="T29" fmla="*/ 164 h 186"/>
                  <a:gd name="T30" fmla="*/ 219 w 227"/>
                  <a:gd name="T31" fmla="*/ 164 h 186"/>
                  <a:gd name="T32" fmla="*/ 219 w 227"/>
                  <a:gd name="T33" fmla="*/ 164 h 186"/>
                  <a:gd name="T34" fmla="*/ 219 w 227"/>
                  <a:gd name="T35" fmla="*/ 164 h 186"/>
                  <a:gd name="T36" fmla="*/ 181 w 227"/>
                  <a:gd name="T37" fmla="*/ 186 h 186"/>
                  <a:gd name="T38" fmla="*/ 173 w 227"/>
                  <a:gd name="T39" fmla="*/ 146 h 186"/>
                  <a:gd name="T40" fmla="*/ 61 w 227"/>
                  <a:gd name="T41" fmla="*/ 82 h 186"/>
                  <a:gd name="T42" fmla="*/ 31 w 227"/>
                  <a:gd name="T43" fmla="*/ 39 h 186"/>
                  <a:gd name="T44" fmla="*/ 0 w 227"/>
                  <a:gd name="T45" fmla="*/ 2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7" h="186">
                    <a:moveTo>
                      <a:pt x="0" y="29"/>
                    </a:move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4" y="3"/>
                      <a:pt x="52" y="3"/>
                      <a:pt x="61" y="8"/>
                    </a:cubicBezTo>
                    <a:cubicBezTo>
                      <a:pt x="64" y="10"/>
                      <a:pt x="67" y="12"/>
                      <a:pt x="70" y="15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94" y="0"/>
                      <a:pt x="106" y="0"/>
                      <a:pt x="120" y="8"/>
                    </a:cubicBezTo>
                    <a:cubicBezTo>
                      <a:pt x="137" y="18"/>
                      <a:pt x="152" y="38"/>
                      <a:pt x="161" y="59"/>
                    </a:cubicBezTo>
                    <a:cubicBezTo>
                      <a:pt x="163" y="59"/>
                      <a:pt x="166" y="60"/>
                      <a:pt x="169" y="61"/>
                    </a:cubicBezTo>
                    <a:cubicBezTo>
                      <a:pt x="181" y="68"/>
                      <a:pt x="190" y="84"/>
                      <a:pt x="190" y="97"/>
                    </a:cubicBezTo>
                    <a:cubicBezTo>
                      <a:pt x="190" y="97"/>
                      <a:pt x="190" y="98"/>
                      <a:pt x="190" y="98"/>
                    </a:cubicBezTo>
                    <a:cubicBezTo>
                      <a:pt x="193" y="98"/>
                      <a:pt x="197" y="99"/>
                      <a:pt x="200" y="101"/>
                    </a:cubicBezTo>
                    <a:cubicBezTo>
                      <a:pt x="215" y="110"/>
                      <a:pt x="227" y="130"/>
                      <a:pt x="227" y="147"/>
                    </a:cubicBezTo>
                    <a:cubicBezTo>
                      <a:pt x="227" y="155"/>
                      <a:pt x="224" y="161"/>
                      <a:pt x="219" y="164"/>
                    </a:cubicBezTo>
                    <a:cubicBezTo>
                      <a:pt x="219" y="164"/>
                      <a:pt x="219" y="164"/>
                      <a:pt x="219" y="164"/>
                    </a:cubicBezTo>
                    <a:cubicBezTo>
                      <a:pt x="219" y="164"/>
                      <a:pt x="219" y="164"/>
                      <a:pt x="219" y="164"/>
                    </a:cubicBezTo>
                    <a:cubicBezTo>
                      <a:pt x="219" y="164"/>
                      <a:pt x="219" y="164"/>
                      <a:pt x="219" y="164"/>
                    </a:cubicBezTo>
                    <a:cubicBezTo>
                      <a:pt x="181" y="186"/>
                      <a:pt x="181" y="186"/>
                      <a:pt x="181" y="186"/>
                    </a:cubicBezTo>
                    <a:cubicBezTo>
                      <a:pt x="173" y="146"/>
                      <a:pt x="173" y="146"/>
                      <a:pt x="173" y="146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47" y="74"/>
                      <a:pt x="35" y="56"/>
                      <a:pt x="31" y="39"/>
                    </a:cubicBezTo>
                    <a:lnTo>
                      <a:pt x="0" y="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786" name="Freeform 530"/>
              <p:cNvSpPr/>
              <p:nvPr/>
            </p:nvSpPr>
            <p:spPr bwMode="auto">
              <a:xfrm>
                <a:off x="-8039100" y="-1346200"/>
                <a:ext cx="9469438" cy="8369300"/>
              </a:xfrm>
              <a:custGeom>
                <a:avLst/>
                <a:gdLst>
                  <a:gd name="T0" fmla="*/ 32 w 198"/>
                  <a:gd name="T1" fmla="*/ 13 h 175"/>
                  <a:gd name="T2" fmla="*/ 46 w 198"/>
                  <a:gd name="T3" fmla="*/ 24 h 175"/>
                  <a:gd name="T4" fmla="*/ 91 w 198"/>
                  <a:gd name="T5" fmla="*/ 12 h 175"/>
                  <a:gd name="T6" fmla="*/ 131 w 198"/>
                  <a:gd name="T7" fmla="*/ 63 h 175"/>
                  <a:gd name="T8" fmla="*/ 140 w 198"/>
                  <a:gd name="T9" fmla="*/ 66 h 175"/>
                  <a:gd name="T10" fmla="*/ 161 w 198"/>
                  <a:gd name="T11" fmla="*/ 101 h 175"/>
                  <a:gd name="T12" fmla="*/ 161 w 198"/>
                  <a:gd name="T13" fmla="*/ 102 h 175"/>
                  <a:gd name="T14" fmla="*/ 171 w 198"/>
                  <a:gd name="T15" fmla="*/ 106 h 175"/>
                  <a:gd name="T16" fmla="*/ 198 w 198"/>
                  <a:gd name="T17" fmla="*/ 151 h 175"/>
                  <a:gd name="T18" fmla="*/ 171 w 198"/>
                  <a:gd name="T19" fmla="*/ 166 h 175"/>
                  <a:gd name="T20" fmla="*/ 32 w 198"/>
                  <a:gd name="T21" fmla="*/ 86 h 175"/>
                  <a:gd name="T22" fmla="*/ 0 w 198"/>
                  <a:gd name="T23" fmla="*/ 31 h 175"/>
                  <a:gd name="T24" fmla="*/ 32 w 198"/>
                  <a:gd name="T25" fmla="*/ 1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8" h="175">
                    <a:moveTo>
                      <a:pt x="32" y="13"/>
                    </a:moveTo>
                    <a:cubicBezTo>
                      <a:pt x="37" y="16"/>
                      <a:pt x="42" y="20"/>
                      <a:pt x="46" y="24"/>
                    </a:cubicBezTo>
                    <a:cubicBezTo>
                      <a:pt x="52" y="6"/>
                      <a:pt x="70" y="0"/>
                      <a:pt x="91" y="12"/>
                    </a:cubicBezTo>
                    <a:cubicBezTo>
                      <a:pt x="108" y="22"/>
                      <a:pt x="123" y="42"/>
                      <a:pt x="131" y="63"/>
                    </a:cubicBezTo>
                    <a:cubicBezTo>
                      <a:pt x="134" y="63"/>
                      <a:pt x="137" y="64"/>
                      <a:pt x="140" y="66"/>
                    </a:cubicBezTo>
                    <a:cubicBezTo>
                      <a:pt x="151" y="72"/>
                      <a:pt x="161" y="88"/>
                      <a:pt x="161" y="101"/>
                    </a:cubicBezTo>
                    <a:cubicBezTo>
                      <a:pt x="161" y="101"/>
                      <a:pt x="161" y="102"/>
                      <a:pt x="161" y="102"/>
                    </a:cubicBezTo>
                    <a:cubicBezTo>
                      <a:pt x="164" y="102"/>
                      <a:pt x="167" y="103"/>
                      <a:pt x="171" y="106"/>
                    </a:cubicBezTo>
                    <a:cubicBezTo>
                      <a:pt x="186" y="114"/>
                      <a:pt x="198" y="134"/>
                      <a:pt x="198" y="151"/>
                    </a:cubicBezTo>
                    <a:cubicBezTo>
                      <a:pt x="198" y="168"/>
                      <a:pt x="186" y="175"/>
                      <a:pt x="171" y="16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14" y="76"/>
                      <a:pt x="0" y="51"/>
                      <a:pt x="0" y="31"/>
                    </a:cubicBezTo>
                    <a:cubicBezTo>
                      <a:pt x="0" y="11"/>
                      <a:pt x="14" y="3"/>
                      <a:pt x="32" y="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48787" name="Freeform 582"/>
            <p:cNvSpPr/>
            <p:nvPr/>
          </p:nvSpPr>
          <p:spPr bwMode="auto">
            <a:xfrm>
              <a:off x="4783204" y="1473236"/>
              <a:ext cx="1900238" cy="3117850"/>
            </a:xfrm>
            <a:custGeom>
              <a:avLst/>
              <a:gdLst>
                <a:gd name="T0" fmla="*/ 2 w 504"/>
                <a:gd name="T1" fmla="*/ 830 h 830"/>
                <a:gd name="T2" fmla="*/ 0 w 504"/>
                <a:gd name="T3" fmla="*/ 828 h 830"/>
                <a:gd name="T4" fmla="*/ 0 w 504"/>
                <a:gd name="T5" fmla="*/ 292 h 830"/>
                <a:gd name="T6" fmla="*/ 1 w 504"/>
                <a:gd name="T7" fmla="*/ 290 h 830"/>
                <a:gd name="T8" fmla="*/ 501 w 504"/>
                <a:gd name="T9" fmla="*/ 1 h 830"/>
                <a:gd name="T10" fmla="*/ 503 w 504"/>
                <a:gd name="T11" fmla="*/ 2 h 830"/>
                <a:gd name="T12" fmla="*/ 503 w 504"/>
                <a:gd name="T13" fmla="*/ 4 h 830"/>
                <a:gd name="T14" fmla="*/ 4 w 504"/>
                <a:gd name="T15" fmla="*/ 293 h 830"/>
                <a:gd name="T16" fmla="*/ 4 w 504"/>
                <a:gd name="T17" fmla="*/ 828 h 830"/>
                <a:gd name="T18" fmla="*/ 2 w 504"/>
                <a:gd name="T1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4" h="830">
                  <a:moveTo>
                    <a:pt x="2" y="830"/>
                  </a:moveTo>
                  <a:cubicBezTo>
                    <a:pt x="1" y="830"/>
                    <a:pt x="0" y="829"/>
                    <a:pt x="0" y="8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1"/>
                    <a:pt x="0" y="290"/>
                    <a:pt x="1" y="290"/>
                  </a:cubicBezTo>
                  <a:cubicBezTo>
                    <a:pt x="501" y="1"/>
                    <a:pt x="501" y="1"/>
                    <a:pt x="501" y="1"/>
                  </a:cubicBezTo>
                  <a:cubicBezTo>
                    <a:pt x="502" y="0"/>
                    <a:pt x="503" y="1"/>
                    <a:pt x="503" y="2"/>
                  </a:cubicBezTo>
                  <a:cubicBezTo>
                    <a:pt x="504" y="3"/>
                    <a:pt x="504" y="4"/>
                    <a:pt x="503" y="4"/>
                  </a:cubicBezTo>
                  <a:cubicBezTo>
                    <a:pt x="4" y="293"/>
                    <a:pt x="4" y="293"/>
                    <a:pt x="4" y="293"/>
                  </a:cubicBezTo>
                  <a:cubicBezTo>
                    <a:pt x="4" y="828"/>
                    <a:pt x="4" y="828"/>
                    <a:pt x="4" y="828"/>
                  </a:cubicBezTo>
                  <a:cubicBezTo>
                    <a:pt x="4" y="829"/>
                    <a:pt x="3" y="830"/>
                    <a:pt x="2" y="8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788" name="Oval 42"/>
            <p:cNvSpPr/>
            <p:nvPr/>
          </p:nvSpPr>
          <p:spPr>
            <a:xfrm>
              <a:off x="8023265" y="4114584"/>
              <a:ext cx="561612" cy="359749"/>
            </a:xfrm>
            <a:prstGeom prst="ellipse">
              <a:avLst/>
            </a:prstGeom>
            <a:noFill/>
            <a:ln w="38100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789" name="Freeform 583"/>
            <p:cNvSpPr/>
            <p:nvPr/>
          </p:nvSpPr>
          <p:spPr bwMode="auto">
            <a:xfrm>
              <a:off x="7256026" y="1774512"/>
              <a:ext cx="1047750" cy="2498725"/>
            </a:xfrm>
            <a:custGeom>
              <a:avLst/>
              <a:gdLst>
                <a:gd name="T0" fmla="*/ 276 w 278"/>
                <a:gd name="T1" fmla="*/ 665 h 665"/>
                <a:gd name="T2" fmla="*/ 274 w 278"/>
                <a:gd name="T3" fmla="*/ 663 h 665"/>
                <a:gd name="T4" fmla="*/ 274 w 278"/>
                <a:gd name="T5" fmla="*/ 162 h 665"/>
                <a:gd name="T6" fmla="*/ 1 w 278"/>
                <a:gd name="T7" fmla="*/ 4 h 665"/>
                <a:gd name="T8" fmla="*/ 0 w 278"/>
                <a:gd name="T9" fmla="*/ 1 h 665"/>
                <a:gd name="T10" fmla="*/ 3 w 278"/>
                <a:gd name="T11" fmla="*/ 1 h 665"/>
                <a:gd name="T12" fmla="*/ 277 w 278"/>
                <a:gd name="T13" fmla="*/ 159 h 665"/>
                <a:gd name="T14" fmla="*/ 278 w 278"/>
                <a:gd name="T15" fmla="*/ 161 h 665"/>
                <a:gd name="T16" fmla="*/ 278 w 278"/>
                <a:gd name="T17" fmla="*/ 663 h 665"/>
                <a:gd name="T18" fmla="*/ 276 w 278"/>
                <a:gd name="T19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665">
                  <a:moveTo>
                    <a:pt x="276" y="665"/>
                  </a:moveTo>
                  <a:cubicBezTo>
                    <a:pt x="275" y="665"/>
                    <a:pt x="274" y="664"/>
                    <a:pt x="274" y="663"/>
                  </a:cubicBezTo>
                  <a:cubicBezTo>
                    <a:pt x="274" y="162"/>
                    <a:pt x="274" y="162"/>
                    <a:pt x="274" y="16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8" y="160"/>
                    <a:pt x="278" y="160"/>
                    <a:pt x="278" y="161"/>
                  </a:cubicBezTo>
                  <a:cubicBezTo>
                    <a:pt x="278" y="663"/>
                    <a:pt x="278" y="663"/>
                    <a:pt x="278" y="663"/>
                  </a:cubicBezTo>
                  <a:cubicBezTo>
                    <a:pt x="278" y="664"/>
                    <a:pt x="277" y="665"/>
                    <a:pt x="276" y="66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790" name="Oval 44"/>
            <p:cNvSpPr/>
            <p:nvPr/>
          </p:nvSpPr>
          <p:spPr>
            <a:xfrm>
              <a:off x="7701760" y="3908616"/>
              <a:ext cx="1204700" cy="771686"/>
            </a:xfrm>
            <a:prstGeom prst="ellipse">
              <a:avLst/>
            </a:prstGeom>
            <a:noFill/>
            <a:ln w="38100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791" name="Oval 45"/>
            <p:cNvSpPr/>
            <p:nvPr/>
          </p:nvSpPr>
          <p:spPr>
            <a:xfrm>
              <a:off x="4508789" y="4432636"/>
              <a:ext cx="561612" cy="359749"/>
            </a:xfrm>
            <a:prstGeom prst="ellipse">
              <a:avLst/>
            </a:prstGeom>
            <a:noFill/>
            <a:ln w="381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792" name="Oval 46"/>
            <p:cNvSpPr/>
            <p:nvPr/>
          </p:nvSpPr>
          <p:spPr>
            <a:xfrm>
              <a:off x="4187284" y="4226668"/>
              <a:ext cx="1204700" cy="771686"/>
            </a:xfrm>
            <a:prstGeom prst="ellipse">
              <a:avLst/>
            </a:prstGeom>
            <a:noFill/>
            <a:ln w="381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Overview of the Steps in a Face Recognition Process">
            <a:extLst>
              <a:ext uri="{FF2B5EF4-FFF2-40B4-BE49-F238E27FC236}">
                <a16:creationId xmlns:a16="http://schemas.microsoft.com/office/drawing/2014/main" id="{7729BA0B-2FF8-44AA-9E7B-89272CBE7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63" y="4039017"/>
            <a:ext cx="7543042" cy="266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3E59"/>
      </a:accent1>
      <a:accent2>
        <a:srgbClr val="5AAFC7"/>
      </a:accent2>
      <a:accent3>
        <a:srgbClr val="F1C96C"/>
      </a:accent3>
      <a:accent4>
        <a:srgbClr val="D5655A"/>
      </a:accent4>
      <a:accent5>
        <a:srgbClr val="FACB95"/>
      </a:accent5>
      <a:accent6>
        <a:srgbClr val="104A5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Custom 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79C2F"/>
      </a:accent1>
      <a:accent2>
        <a:srgbClr val="2B1E5C"/>
      </a:accent2>
      <a:accent3>
        <a:srgbClr val="9C319F"/>
      </a:accent3>
      <a:accent4>
        <a:srgbClr val="00BC82"/>
      </a:accent4>
      <a:accent5>
        <a:srgbClr val="5D92B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Lay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FB34C"/>
      </a:accent1>
      <a:accent2>
        <a:srgbClr val="3891DE"/>
      </a:accent2>
      <a:accent3>
        <a:srgbClr val="485868"/>
      </a:accent3>
      <a:accent4>
        <a:srgbClr val="F1992D"/>
      </a:accent4>
      <a:accent5>
        <a:srgbClr val="EB223D"/>
      </a:accent5>
      <a:accent6>
        <a:srgbClr val="A1A1A1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Aron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A186"/>
      </a:accent1>
      <a:accent2>
        <a:srgbClr val="F39C11"/>
      </a:accent2>
      <a:accent3>
        <a:srgbClr val="FF0000"/>
      </a:accent3>
      <a:accent4>
        <a:srgbClr val="7030A0"/>
      </a:accent4>
      <a:accent5>
        <a:srgbClr val="009FEB"/>
      </a:accent5>
      <a:accent6>
        <a:srgbClr val="6EA92D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1053</Words>
  <Application>Microsoft Office PowerPoint</Application>
  <PresentationFormat>Custom</PresentationFormat>
  <Paragraphs>119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Roboto</vt:lpstr>
      <vt:lpstr>Segoe UI Symbol</vt:lpstr>
      <vt:lpstr>Times New Roman</vt:lpstr>
      <vt:lpstr>Office Theme</vt:lpstr>
      <vt:lpstr>3_Office Theme</vt:lpstr>
      <vt:lpstr>4_Office Theme</vt:lpstr>
      <vt:lpstr>5_Office Theme</vt:lpstr>
      <vt:lpstr>PowerPoint Presentation</vt:lpstr>
      <vt:lpstr>PowerPoint Presentation</vt:lpstr>
      <vt:lpstr>PowerPoint Presentation</vt:lpstr>
      <vt:lpstr>OBJECTIVES AND SCOPE OF THE PROJECT</vt:lpstr>
      <vt:lpstr>PowerPoint Presentation</vt:lpstr>
      <vt:lpstr>LITERATURE CITATIONS  1.A. Dantcheva, F. Bremond and P. Bilinski, "Show me your face and I will tell you your height, weight and body mass index," 2018 24th International Conference on Pattern Recognition (ICPR), 2018, pp. 3555-3560, doi: 10.1109/ICPR.2018.8546159.  2.Enes Kocabey∗vi, Mustaf Camurcu†, Ferda Ofli‡,Yusuf Aytar∗, Javier Marin∗,Antonio Torralba∗, Ingmar Weber "Face-to-BMI: Using Computer Vision to Infer Body Mass Index on Social Media∗" arXiv:1703.03156v1 [cs.HC] 9 Mar 2017  3.Omkar M. Parkhi omkar@robots.ox.ac.uk Andrea Vedaldi vedaldi@robots.ox.ac.uk Andrew Zisserman az@robots.ox.ac.uk, "Deep Face Recognition" Visual Geometry Group Department of Engineering Science University of Oxford </vt:lpstr>
      <vt:lpstr>PROJECT PLANNING  Project Model Adopted: PROTOTYPE MODEL  Feasibility Analysis: OPERATIONAL FEASIBILITY       </vt:lpstr>
      <vt:lpstr>SYSTEM FLOWCHART</vt:lpstr>
      <vt:lpstr>PowerPoint Presentation</vt:lpstr>
      <vt:lpstr>Metric to check the goodness of fit</vt:lpstr>
      <vt:lpstr>            To compare above regression models we use  HYPERPARAMETER TUNNING  Hyper parameter allows us to choose the correct parameter to get the best accuracy score for a model Here we performed RANDOM SEARCH ALGORITHM And we get the   1. mean variance error 2.variance score  Model performance 1.average error 2.accuracy            </vt:lpstr>
      <vt:lpstr>We found that kernelized Ridge regression outperformed all the models in terms of the mean squared error and explained variance </vt:lpstr>
      <vt:lpstr>Results/ output snapshots  </vt:lpstr>
      <vt:lpstr>We have added 3 different photographs of a same person and checked the accuracy of a project. It shows more accuracy in front view photographs as compared to the other view photographs.</vt:lpstr>
      <vt:lpstr>Estimation of height weight of a person from 10 to 12 age group   </vt:lpstr>
      <vt:lpstr>Estimation of height weight of obese person</vt:lpstr>
      <vt:lpstr>PowerPoint Presentation</vt:lpstr>
      <vt:lpstr>Estimation of height weight of skinny person  </vt:lpstr>
      <vt:lpstr>Side view</vt:lpstr>
      <vt:lpstr>Graphical representation of accuracy in bmi between all types of people  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Jyoti</cp:lastModifiedBy>
  <cp:revision>68</cp:revision>
  <dcterms:created xsi:type="dcterms:W3CDTF">2013-09-12T02:05:01Z</dcterms:created>
  <dcterms:modified xsi:type="dcterms:W3CDTF">2021-05-25T06:44:04Z</dcterms:modified>
</cp:coreProperties>
</file>